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2" r:id="rId3"/>
    <p:sldId id="265" r:id="rId4"/>
    <p:sldId id="266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3CEBA-BC06-4A76-A527-9188D7062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ECFC06-3F8A-4187-BC87-F0CA48143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71A46-24A0-4FCD-BE1A-EFF7B3D15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9F3FD-5E64-4EF5-AE42-9BC463F92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2441E-4617-4289-A7A1-9072AE70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239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72FB0-746E-4027-8BD4-9086B7187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48097-BD77-4D06-B3CA-886D650AA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B03F4-0248-41CB-BDC0-225D9B4F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00CCD-6F8A-43EB-9F50-FB4EB0412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CD665-AD83-43F3-8142-4BE679CC4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498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CF356-68DB-40EE-87A3-BD254663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9248A7-E14C-4542-9F18-47197EDE8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FB764-158C-415C-B06F-29C4816F3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88CBD-A348-4581-8562-F916FAE14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AB6E1-AD02-4861-B402-93A54E63A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495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F50EC-6503-48F5-B5B0-F3C158083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1438C-8305-4758-89AA-E560CB4014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A15B5-51F0-4ECD-B141-A1E505D99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8183DF-8E40-4E20-908C-F3E553AC5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B214E9-6031-489B-A675-827E0CE4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375E9C-A029-42A8-95B2-F32B8D1A3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63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4BF51-8EC8-4B6B-892F-6A696AAAF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9EFF3-24FC-4E78-89FC-6D8E23649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24130-D009-4CE1-8A80-495B8BE74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663F2E-29E4-40C8-A81A-1931B75469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68AE53-3C03-4802-B348-B61FA3E77D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BF04F0-2D80-4383-8D29-C9258E72D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D687F3-F2E3-4763-BBFC-7491F96C0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634AE0-BA41-4FB0-8318-810732B09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399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C0980-10BD-46CD-8225-3174957B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590C11-931A-4D49-AC1D-3F2E6AC03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88D4C5-6A23-40A3-AB7D-38E8AF33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E7D7F-09EF-45E4-A36E-3862D2CFB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603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8DEE87-D590-42AE-9F16-DB6B36380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733077-868E-473C-A846-14764598A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D9E1CB-A04B-4B82-A62E-0DD1056DB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314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373C4-F608-46F1-ADA1-A6E9A9B5C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9AFCF-59AC-4200-8A2C-203D5D017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73789-1110-4D9C-9E7D-8B1AF1EEC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7B2BD-3CB3-4132-B164-1FD62989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3147FB-7A57-46BF-BD0F-11F64AD95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643E3B-C2D4-4572-8494-8998CAE56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740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81D55-679F-4C42-BDE5-BD5AC3B55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E48CE9-5C41-4863-AB0F-A46ACBFE73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F8B7B-7B57-40CC-A0F7-7FB1231E1D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2CAD7D-9503-41C6-A6B3-9296D5352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B3F1BF-E76D-4BB1-90A5-E58E990DD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204A49-8B24-4F91-A8A8-E790FEB29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330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18AF8-7511-4694-9BFE-AFB91720A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A67CBC-2A5E-4058-9CDC-08B80CDA0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AB98F-AE04-40F7-9CBF-F168AB220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BAA1F-8F1D-4CE9-9A52-CD7222308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F343B-8174-41F4-86F7-3E95E72EF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16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AEBE98-78BE-453E-8E28-8EB8C622A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F2ABC4-EE4F-4BE5-A9A7-8D2B143A4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7F9A6-B59D-4EC2-88C1-15C11C431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C5EE4-3C68-453D-8BD5-24EC1ED31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C45F7-734B-4136-96DC-9E43902B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5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1C3843-323B-484F-AD82-C2E24590F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B3DA82-56A7-41A9-967C-1B17A7AA9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3DBB1-CF5E-4D01-9819-4CABB5CEDF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3956B-7F54-439D-A71B-4038C7142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9A0A6-4BE7-4761-B41E-CF6DE743E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13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1F9BF-630F-4F25-A91C-6C1858F0E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>
                <a:latin typeface="Comic Sans MS" panose="030F0702030302020204" pitchFamily="66" charset="0"/>
              </a:rPr>
              <a:t>Literacy Tasks: Phase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3CDD7-47DE-427D-9F68-1BAC3E3A3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798" y="1473693"/>
            <a:ext cx="11940466" cy="47032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Practise saying all of the sounds using the sound mat. 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Practise reading the tricky words. 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Practise writing the sounds cursively.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Complete a fine motor activity from the practical ideas pack.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Read a part of the book. 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Complete a follow up activity on the book.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Play phonics games online.</a:t>
            </a:r>
          </a:p>
          <a:p>
            <a:pPr marL="0" indent="0">
              <a:buNone/>
            </a:pPr>
            <a:endParaRPr lang="en-GB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BBC bitesize phonics 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Teach your monster to read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Phonics play phase</a:t>
            </a:r>
          </a:p>
        </p:txBody>
      </p:sp>
    </p:spTree>
    <p:extLst>
      <p:ext uri="{BB962C8B-B14F-4D97-AF65-F5344CB8AC3E}">
        <p14:creationId xmlns:p14="http://schemas.microsoft.com/office/powerpoint/2010/main" val="1545572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33E58-4C98-4CD8-A48A-2C2161F07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06" y="51422"/>
            <a:ext cx="11303587" cy="1325563"/>
          </a:xfrm>
        </p:spPr>
        <p:txBody>
          <a:bodyPr>
            <a:normAutofit/>
          </a:bodyPr>
          <a:lstStyle/>
          <a:p>
            <a:r>
              <a:rPr lang="en-GB" sz="2800" u="sng" dirty="0">
                <a:latin typeface="Comic Sans MS" panose="030F0702030302020204" pitchFamily="66" charset="0"/>
              </a:rPr>
              <a:t>Example of practical ideas…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7729F-DA68-4AB9-AD4D-78A466FC1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20" y="1031500"/>
            <a:ext cx="9751136" cy="4351338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Go on a sound hunt around the house and outdoors. What objects can you find that starts with the sound ___?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Have a box of objects. Can you say initial and end sound of the objects? Play eye spy.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Practise writing your words and sound in messy play- sand, paint, flour, water, mud, sticks, chalk etc.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Write sounds using chalk on the floor. Play hopscotch on the sound's.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Play board games like scrabble, hangman and sound bingo.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Sing songs and rhymes. Use YouTube videos to learn your words.</a:t>
            </a:r>
          </a:p>
        </p:txBody>
      </p:sp>
      <p:pic>
        <p:nvPicPr>
          <p:cNvPr id="6" name="Picture 5" descr="A plastic container filled with grass&#10;&#10;Description automatically generated">
            <a:extLst>
              <a:ext uri="{FF2B5EF4-FFF2-40B4-BE49-F238E27FC236}">
                <a16:creationId xmlns:a16="http://schemas.microsoft.com/office/drawing/2014/main" id="{11DB258E-8915-487F-8059-28C7404C6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7827">
            <a:off x="2307649" y="5154101"/>
            <a:ext cx="1823327" cy="1367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FA4FB-4720-488F-804A-37541EF2D8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84"/>
          <a:stretch/>
        </p:blipFill>
        <p:spPr>
          <a:xfrm rot="482020">
            <a:off x="10145800" y="1708215"/>
            <a:ext cx="1849715" cy="1376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A group of people on a road&#10;&#10;Description automatically generated">
            <a:extLst>
              <a:ext uri="{FF2B5EF4-FFF2-40B4-BE49-F238E27FC236}">
                <a16:creationId xmlns:a16="http://schemas.microsoft.com/office/drawing/2014/main" id="{FFDC2E85-A146-47EA-AB19-29DC8AEA7D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4" t="188"/>
          <a:stretch/>
        </p:blipFill>
        <p:spPr>
          <a:xfrm rot="922355">
            <a:off x="9381569" y="5036114"/>
            <a:ext cx="1825172" cy="1603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 descr="A picture containing child, kite, young, riding&#10;&#10;Description automatically generated">
            <a:extLst>
              <a:ext uri="{FF2B5EF4-FFF2-40B4-BE49-F238E27FC236}">
                <a16:creationId xmlns:a16="http://schemas.microsoft.com/office/drawing/2014/main" id="{31A70502-A726-4024-BD9B-D960826592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5615">
            <a:off x="10527139" y="3368086"/>
            <a:ext cx="1453680" cy="1453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 descr="A picture containing sitting, table, stuffed, toy&#10;&#10;Description automatically generated">
            <a:extLst>
              <a:ext uri="{FF2B5EF4-FFF2-40B4-BE49-F238E27FC236}">
                <a16:creationId xmlns:a16="http://schemas.microsoft.com/office/drawing/2014/main" id="{A9FCB759-AC28-4AE0-B992-12F97201A5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2821">
            <a:off x="4531070" y="5080071"/>
            <a:ext cx="1980504" cy="1482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A picture containing wooden, table, sitting, different&#10;&#10;Description automatically generated">
            <a:extLst>
              <a:ext uri="{FF2B5EF4-FFF2-40B4-BE49-F238E27FC236}">
                <a16:creationId xmlns:a16="http://schemas.microsoft.com/office/drawing/2014/main" id="{AFD5DE2C-CA38-4F14-87AF-54046101EF1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06" b="17938"/>
          <a:stretch/>
        </p:blipFill>
        <p:spPr>
          <a:xfrm rot="20768730">
            <a:off x="6993405" y="4924653"/>
            <a:ext cx="1662042" cy="1585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 descr="A picture containing photo, different, room, various&#10;&#10;Description automatically generated">
            <a:extLst>
              <a:ext uri="{FF2B5EF4-FFF2-40B4-BE49-F238E27FC236}">
                <a16:creationId xmlns:a16="http://schemas.microsoft.com/office/drawing/2014/main" id="{CC0FA321-938C-4FD1-B578-2BE1D36CCC1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" t="4588" r="5044" b="3702"/>
          <a:stretch/>
        </p:blipFill>
        <p:spPr>
          <a:xfrm rot="20350303">
            <a:off x="212195" y="5175066"/>
            <a:ext cx="1783665" cy="1325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871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6B462-B2D1-4B82-AAF9-486E4B978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C3191-28AA-4924-9D5D-C75F09A28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537FB2-0C99-4C0F-A8F1-36327373B8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02" t="16829" r="24709" b="19722"/>
          <a:stretch/>
        </p:blipFill>
        <p:spPr>
          <a:xfrm>
            <a:off x="0" y="0"/>
            <a:ext cx="12192000" cy="693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27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9EF9C-CBE5-4617-9B14-444A73389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>
                <a:latin typeface="Comic Sans MS" panose="030F0702030302020204" pitchFamily="66" charset="0"/>
              </a:rPr>
              <a:t>Tricky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53642-D701-495C-B646-02CC79C7B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fontAlgn="auto">
              <a:buNone/>
            </a:pPr>
            <a:r>
              <a:rPr lang="en-US" sz="4400" dirty="0">
                <a:latin typeface="Comic Sans MS" panose="030F0702030302020204" pitchFamily="66" charset="0"/>
              </a:rPr>
              <a:t>the</a:t>
            </a:r>
          </a:p>
          <a:p>
            <a:pPr marL="0" indent="0" algn="ctr" fontAlgn="auto">
              <a:buNone/>
            </a:pPr>
            <a:r>
              <a:rPr lang="en-US" sz="4400" dirty="0">
                <a:latin typeface="Comic Sans MS" panose="030F0702030302020204" pitchFamily="66" charset="0"/>
              </a:rPr>
              <a:t>to</a:t>
            </a:r>
          </a:p>
          <a:p>
            <a:pPr marL="0" indent="0" algn="ctr" fontAlgn="auto">
              <a:buNone/>
            </a:pPr>
            <a:r>
              <a:rPr lang="en-US" sz="4400" dirty="0">
                <a:latin typeface="Comic Sans MS" panose="030F0702030302020204" pitchFamily="66" charset="0"/>
              </a:rPr>
              <a:t>I</a:t>
            </a:r>
          </a:p>
          <a:p>
            <a:pPr marL="0" indent="0" algn="ctr" fontAlgn="auto">
              <a:buNone/>
            </a:pPr>
            <a:r>
              <a:rPr lang="en-US" sz="4400" dirty="0">
                <a:latin typeface="Comic Sans MS" panose="030F0702030302020204" pitchFamily="66" charset="0"/>
              </a:rPr>
              <a:t>no</a:t>
            </a:r>
          </a:p>
          <a:p>
            <a:pPr marL="0" indent="0" algn="ctr" fontAlgn="auto">
              <a:buNone/>
            </a:pPr>
            <a:r>
              <a:rPr lang="en-US" sz="4400" dirty="0">
                <a:latin typeface="Comic Sans MS" panose="030F0702030302020204" pitchFamily="66" charset="0"/>
              </a:rPr>
              <a:t>go</a:t>
            </a:r>
          </a:p>
          <a:p>
            <a:pPr marL="0" indent="0" algn="ctr" fontAlgn="auto">
              <a:buNone/>
            </a:pPr>
            <a:r>
              <a:rPr lang="en-US" sz="4400" dirty="0">
                <a:latin typeface="Comic Sans MS" panose="030F0702030302020204" pitchFamily="66" charset="0"/>
              </a:rPr>
              <a:t>into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9791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185A9-B747-45D6-BE95-7E59809AF6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53F4DA-CA22-4A91-B8C9-C3D9DCB042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0E7AFB-AAAA-49AC-BEB0-19EA591F06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69" t="16366" r="33047" b="14583"/>
          <a:stretch/>
        </p:blipFill>
        <p:spPr>
          <a:xfrm>
            <a:off x="2867025" y="57944"/>
            <a:ext cx="5895975" cy="67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5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4AA37-69FA-47F5-8FBE-D4D03F2A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7197E-C963-4726-8BE2-AA09F5D6F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6C6DB8-E34F-4204-98F8-223FF2CF8B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03" t="18658" r="15469" b="15555"/>
          <a:stretch/>
        </p:blipFill>
        <p:spPr>
          <a:xfrm>
            <a:off x="0" y="-1"/>
            <a:ext cx="12076474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42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76559-B994-4B51-AEBC-660EBCE0D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6930-5F4D-408A-803A-2FA95916A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F90AF8-E253-4C5F-8600-7F31F2DFB3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18" t="16052" r="15825" b="14563"/>
          <a:stretch/>
        </p:blipFill>
        <p:spPr>
          <a:xfrm>
            <a:off x="0" y="79899"/>
            <a:ext cx="12192000" cy="677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58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D5FAE-AB43-4FAF-85F6-0DE41C44E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21800-02D3-4BE2-AF68-AAB459873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49B429-45AD-4F24-8B8A-256C9A0D46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01" t="15663" r="15534" b="15469"/>
          <a:stretch/>
        </p:blipFill>
        <p:spPr>
          <a:xfrm>
            <a:off x="-62144" y="0"/>
            <a:ext cx="12254144" cy="691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63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089EB-2253-47EA-A632-912EAFC9F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AE196-994D-45E7-8169-B4113A001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BEA6B1-8192-4CF1-9591-77A8DA4E62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09" t="16311" r="15389" b="16116"/>
          <a:stretch/>
        </p:blipFill>
        <p:spPr>
          <a:xfrm>
            <a:off x="-1" y="-1"/>
            <a:ext cx="12185451" cy="670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354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8225B-4309-47FA-B025-CBEE9183D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A8E38-BDAC-4C86-AB77-EFE61139E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B61EA2-398B-4D55-9006-9C796FE771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29" t="17217" r="15971" b="15469"/>
          <a:stretch/>
        </p:blipFill>
        <p:spPr>
          <a:xfrm>
            <a:off x="-1" y="0"/>
            <a:ext cx="12138575" cy="672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362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7E56A-866F-45E1-B054-56172AD3D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C53F2-2C9F-4166-8B2F-243FD0D9D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166D0B-0D64-44C0-AE50-E07A540F99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87" t="28805" r="31046" b="31932"/>
          <a:stretch/>
        </p:blipFill>
        <p:spPr>
          <a:xfrm>
            <a:off x="470516" y="257453"/>
            <a:ext cx="10804144" cy="623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58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9C593-1015-40EC-9535-1FEE05FD9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49EC0-6259-447D-BD08-F4C2972C0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6887EC-612C-4D19-9A1E-349C2489AD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22" t="29148" r="31231" b="34134"/>
          <a:stretch/>
        </p:blipFill>
        <p:spPr>
          <a:xfrm>
            <a:off x="559293" y="365125"/>
            <a:ext cx="11198642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150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189</Words>
  <Application>Microsoft Office PowerPoint</Application>
  <PresentationFormat>Widescreen</PresentationFormat>
  <Paragraphs>26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Office Theme</vt:lpstr>
      <vt:lpstr>Literacy Tasks: Phase 2</vt:lpstr>
      <vt:lpstr>Example of practical ideas…</vt:lpstr>
      <vt:lpstr>PowerPoint Presentation</vt:lpstr>
      <vt:lpstr>Tricky Words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simons</dc:creator>
  <cp:lastModifiedBy>nicole simons</cp:lastModifiedBy>
  <cp:revision>7</cp:revision>
  <dcterms:created xsi:type="dcterms:W3CDTF">2020-05-11T13:47:39Z</dcterms:created>
  <dcterms:modified xsi:type="dcterms:W3CDTF">2020-05-14T20:22:08Z</dcterms:modified>
</cp:coreProperties>
</file>