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8" r:id="rId2"/>
    <p:sldId id="264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6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winkl" panose="02000000000000000000" pitchFamily="2" charset="77"/>
      <p:regular r:id="rId30"/>
      <p:bold r:id="rId31"/>
      <p:boldItalic r:id="rId32"/>
    </p:embeddedFont>
    <p:embeddedFont>
      <p:font typeface="Twinkl SemiBold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352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BDBE"/>
    <a:srgbClr val="DE1E5A"/>
    <a:srgbClr val="18A0DB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536" y="208"/>
      </p:cViewPr>
      <p:guideLst>
        <p:guide orient="horz" pos="2160"/>
        <p:guide pos="2880"/>
        <p:guide pos="340"/>
        <p:guide orient="horz" pos="3974"/>
        <p:guide pos="5352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3" Type="http://schemas.microsoft.com/office/2007/relationships/media" Target="../media/media2.wav"/><Relationship Id="rId7" Type="http://schemas.microsoft.com/office/2007/relationships/media" Target="../media/media4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6.png"/><Relationship Id="rId5" Type="http://schemas.microsoft.com/office/2007/relationships/media" Target="../media/media3.wav"/><Relationship Id="rId10" Type="http://schemas.openxmlformats.org/officeDocument/2006/relationships/image" Target="../media/image5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wav"/><Relationship Id="rId3" Type="http://schemas.microsoft.com/office/2007/relationships/media" Target="../media/media6.wav"/><Relationship Id="rId7" Type="http://schemas.microsoft.com/office/2007/relationships/media" Target="../media/media8.wav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media7.wav"/><Relationship Id="rId11" Type="http://schemas.openxmlformats.org/officeDocument/2006/relationships/image" Target="../media/image5.png"/><Relationship Id="rId5" Type="http://schemas.microsoft.com/office/2007/relationships/media" Target="../media/media7.wav"/><Relationship Id="rId10" Type="http://schemas.openxmlformats.org/officeDocument/2006/relationships/image" Target="../media/image7.png"/><Relationship Id="rId4" Type="http://schemas.openxmlformats.org/officeDocument/2006/relationships/audio" Target="../media/media6.wav"/><Relationship Id="rId9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wav"/><Relationship Id="rId3" Type="http://schemas.microsoft.com/office/2007/relationships/media" Target="../media/media3.wav"/><Relationship Id="rId7" Type="http://schemas.microsoft.com/office/2007/relationships/media" Target="../media/media10.wav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media9.wav"/><Relationship Id="rId11" Type="http://schemas.openxmlformats.org/officeDocument/2006/relationships/image" Target="../media/image8.png"/><Relationship Id="rId5" Type="http://schemas.microsoft.com/office/2007/relationships/media" Target="../media/media9.wav"/><Relationship Id="rId10" Type="http://schemas.openxmlformats.org/officeDocument/2006/relationships/image" Target="../media/image5.png"/><Relationship Id="rId4" Type="http://schemas.openxmlformats.org/officeDocument/2006/relationships/audio" Target="../media/media3.wav"/><Relationship Id="rId9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wav"/><Relationship Id="rId3" Type="http://schemas.microsoft.com/office/2007/relationships/media" Target="../media/media11.wav"/><Relationship Id="rId7" Type="http://schemas.microsoft.com/office/2007/relationships/media" Target="../media/media13.wav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media12.wav"/><Relationship Id="rId11" Type="http://schemas.openxmlformats.org/officeDocument/2006/relationships/image" Target="../media/image5.png"/><Relationship Id="rId5" Type="http://schemas.microsoft.com/office/2007/relationships/media" Target="../media/media12.wav"/><Relationship Id="rId10" Type="http://schemas.openxmlformats.org/officeDocument/2006/relationships/image" Target="../media/image9.png"/><Relationship Id="rId4" Type="http://schemas.openxmlformats.org/officeDocument/2006/relationships/audio" Target="../media/media11.wav"/><Relationship Id="rId9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wav"/><Relationship Id="rId3" Type="http://schemas.microsoft.com/office/2007/relationships/media" Target="../media/media15.wav"/><Relationship Id="rId7" Type="http://schemas.microsoft.com/office/2007/relationships/media" Target="../media/media16.wav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audio" Target="../media/media12.wav"/><Relationship Id="rId11" Type="http://schemas.openxmlformats.org/officeDocument/2006/relationships/image" Target="../media/image5.png"/><Relationship Id="rId5" Type="http://schemas.microsoft.com/office/2007/relationships/media" Target="../media/media12.wav"/><Relationship Id="rId10" Type="http://schemas.openxmlformats.org/officeDocument/2006/relationships/image" Target="../media/image10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wav"/><Relationship Id="rId3" Type="http://schemas.microsoft.com/office/2007/relationships/media" Target="../media/media18.wav"/><Relationship Id="rId7" Type="http://schemas.microsoft.com/office/2007/relationships/media" Target="../media/media19.wav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audio" Target="../media/media7.wav"/><Relationship Id="rId11" Type="http://schemas.openxmlformats.org/officeDocument/2006/relationships/image" Target="../media/image5.png"/><Relationship Id="rId5" Type="http://schemas.microsoft.com/office/2007/relationships/media" Target="../media/media7.wav"/><Relationship Id="rId10" Type="http://schemas.openxmlformats.org/officeDocument/2006/relationships/image" Target="../media/image11.png"/><Relationship Id="rId4" Type="http://schemas.openxmlformats.org/officeDocument/2006/relationships/audio" Target="../media/media18.wav"/><Relationship Id="rId9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3.wav"/><Relationship Id="rId3" Type="http://schemas.microsoft.com/office/2007/relationships/media" Target="../media/media21.wav"/><Relationship Id="rId7" Type="http://schemas.microsoft.com/office/2007/relationships/media" Target="../media/media23.wav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audio" Target="../media/media22.wav"/><Relationship Id="rId11" Type="http://schemas.openxmlformats.org/officeDocument/2006/relationships/image" Target="../media/image5.png"/><Relationship Id="rId5" Type="http://schemas.microsoft.com/office/2007/relationships/media" Target="../media/media22.wav"/><Relationship Id="rId10" Type="http://schemas.openxmlformats.org/officeDocument/2006/relationships/image" Target="../media/image12.png"/><Relationship Id="rId4" Type="http://schemas.openxmlformats.org/officeDocument/2006/relationships/audio" Target="../media/media21.wav"/><Relationship Id="rId9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25.wav"/><Relationship Id="rId3" Type="http://schemas.microsoft.com/office/2007/relationships/media" Target="../media/media6.wav"/><Relationship Id="rId7" Type="http://schemas.microsoft.com/office/2007/relationships/media" Target="../media/media25.wav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audio" Target="../media/media24.wav"/><Relationship Id="rId11" Type="http://schemas.openxmlformats.org/officeDocument/2006/relationships/image" Target="../media/image5.png"/><Relationship Id="rId5" Type="http://schemas.microsoft.com/office/2007/relationships/media" Target="../media/media24.wav"/><Relationship Id="rId10" Type="http://schemas.openxmlformats.org/officeDocument/2006/relationships/image" Target="../media/image13.png"/><Relationship Id="rId4" Type="http://schemas.openxmlformats.org/officeDocument/2006/relationships/audio" Target="../media/media6.wav"/><Relationship Id="rId9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26.wav"/><Relationship Id="rId3" Type="http://schemas.microsoft.com/office/2007/relationships/media" Target="../media/media17.wav"/><Relationship Id="rId7" Type="http://schemas.microsoft.com/office/2007/relationships/media" Target="../media/media26.wav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audio" Target="../media/media18.wav"/><Relationship Id="rId11" Type="http://schemas.openxmlformats.org/officeDocument/2006/relationships/image" Target="../media/image5.png"/><Relationship Id="rId5" Type="http://schemas.microsoft.com/office/2007/relationships/media" Target="../media/media18.wav"/><Relationship Id="rId10" Type="http://schemas.openxmlformats.org/officeDocument/2006/relationships/image" Target="../media/image14.png"/><Relationship Id="rId4" Type="http://schemas.openxmlformats.org/officeDocument/2006/relationships/audio" Target="../media/media17.wav"/><Relationship Id="rId9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7.wav"/><Relationship Id="rId3" Type="http://schemas.microsoft.com/office/2007/relationships/media" Target="../media/media2.wav"/><Relationship Id="rId7" Type="http://schemas.microsoft.com/office/2007/relationships/media" Target="../media/media27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media14.wav"/><Relationship Id="rId11" Type="http://schemas.openxmlformats.org/officeDocument/2006/relationships/image" Target="../media/image5.png"/><Relationship Id="rId5" Type="http://schemas.microsoft.com/office/2007/relationships/media" Target="../media/media14.wav"/><Relationship Id="rId10" Type="http://schemas.openxmlformats.org/officeDocument/2006/relationships/image" Target="../media/image15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wav"/><Relationship Id="rId3" Type="http://schemas.microsoft.com/office/2007/relationships/media" Target="../media/media23.wav"/><Relationship Id="rId7" Type="http://schemas.microsoft.com/office/2007/relationships/media" Target="../media/media12.wav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audio" Target="../media/media22.wav"/><Relationship Id="rId11" Type="http://schemas.openxmlformats.org/officeDocument/2006/relationships/image" Target="../media/image5.png"/><Relationship Id="rId5" Type="http://schemas.microsoft.com/office/2007/relationships/media" Target="../media/media22.wav"/><Relationship Id="rId10" Type="http://schemas.openxmlformats.org/officeDocument/2006/relationships/image" Target="../media/image16.png"/><Relationship Id="rId4" Type="http://schemas.openxmlformats.org/officeDocument/2006/relationships/audio" Target="../media/media23.wav"/><Relationship Id="rId9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wav"/><Relationship Id="rId3" Type="http://schemas.microsoft.com/office/2007/relationships/media" Target="../media/media15.wav"/><Relationship Id="rId7" Type="http://schemas.microsoft.com/office/2007/relationships/media" Target="../media/media29.wav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audio" Target="../media/media3.wav"/><Relationship Id="rId11" Type="http://schemas.openxmlformats.org/officeDocument/2006/relationships/image" Target="../media/image5.png"/><Relationship Id="rId5" Type="http://schemas.microsoft.com/office/2007/relationships/media" Target="../media/media3.wav"/><Relationship Id="rId10" Type="http://schemas.openxmlformats.org/officeDocument/2006/relationships/image" Target="../media/image17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3" Type="http://schemas.microsoft.com/office/2007/relationships/media" Target="../media/media23.wav"/><Relationship Id="rId7" Type="http://schemas.microsoft.com/office/2007/relationships/media" Target="../media/media5.wav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audio" Target="../media/media2.wav"/><Relationship Id="rId11" Type="http://schemas.openxmlformats.org/officeDocument/2006/relationships/image" Target="../media/image5.png"/><Relationship Id="rId5" Type="http://schemas.microsoft.com/office/2007/relationships/media" Target="../media/media2.wav"/><Relationship Id="rId10" Type="http://schemas.openxmlformats.org/officeDocument/2006/relationships/image" Target="../media/image18.png"/><Relationship Id="rId4" Type="http://schemas.openxmlformats.org/officeDocument/2006/relationships/audio" Target="../media/media23.wav"/><Relationship Id="rId9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2.wav"/><Relationship Id="rId3" Type="http://schemas.microsoft.com/office/2007/relationships/media" Target="../media/media2.wav"/><Relationship Id="rId7" Type="http://schemas.microsoft.com/office/2007/relationships/media" Target="../media/media32.wav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audio" Target="../media/media7.wav"/><Relationship Id="rId11" Type="http://schemas.openxmlformats.org/officeDocument/2006/relationships/image" Target="../media/image5.png"/><Relationship Id="rId5" Type="http://schemas.microsoft.com/office/2007/relationships/media" Target="../media/media7.wav"/><Relationship Id="rId10" Type="http://schemas.openxmlformats.org/officeDocument/2006/relationships/image" Target="../media/image19.png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.wav"/><Relationship Id="rId3" Type="http://schemas.microsoft.com/office/2007/relationships/media" Target="../media/media12.wav"/><Relationship Id="rId7" Type="http://schemas.microsoft.com/office/2007/relationships/media" Target="../media/media3.wav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audio" Target="../media/media17.wav"/><Relationship Id="rId11" Type="http://schemas.openxmlformats.org/officeDocument/2006/relationships/image" Target="../media/image5.png"/><Relationship Id="rId5" Type="http://schemas.microsoft.com/office/2007/relationships/media" Target="../media/media17.wav"/><Relationship Id="rId10" Type="http://schemas.openxmlformats.org/officeDocument/2006/relationships/image" Target="../media/image20.png"/><Relationship Id="rId4" Type="http://schemas.openxmlformats.org/officeDocument/2006/relationships/audio" Target="../media/media12.wav"/><Relationship Id="rId9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34.wav"/><Relationship Id="rId3" Type="http://schemas.microsoft.com/office/2007/relationships/media" Target="../media/media15.wav"/><Relationship Id="rId7" Type="http://schemas.microsoft.com/office/2007/relationships/media" Target="../media/media34.wav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audio" Target="../media/media23.wav"/><Relationship Id="rId11" Type="http://schemas.openxmlformats.org/officeDocument/2006/relationships/image" Target="../media/image5.png"/><Relationship Id="rId5" Type="http://schemas.microsoft.com/office/2007/relationships/media" Target="../media/media23.wav"/><Relationship Id="rId10" Type="http://schemas.openxmlformats.org/officeDocument/2006/relationships/image" Target="../media/image21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wav"/><Relationship Id="rId3" Type="http://schemas.microsoft.com/office/2007/relationships/media" Target="../media/media11.wav"/><Relationship Id="rId7" Type="http://schemas.microsoft.com/office/2007/relationships/media" Target="../media/media7.wav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audio" Target="../media/media22.wav"/><Relationship Id="rId11" Type="http://schemas.openxmlformats.org/officeDocument/2006/relationships/image" Target="../media/image5.png"/><Relationship Id="rId5" Type="http://schemas.microsoft.com/office/2007/relationships/media" Target="../media/media22.wav"/><Relationship Id="rId10" Type="http://schemas.openxmlformats.org/officeDocument/2006/relationships/image" Target="../media/image22.png"/><Relationship Id="rId4" Type="http://schemas.openxmlformats.org/officeDocument/2006/relationships/audio" Target="../media/media11.wav"/><Relationship Id="rId9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37.wav"/><Relationship Id="rId3" Type="http://schemas.microsoft.com/office/2007/relationships/media" Target="../media/media22.wav"/><Relationship Id="rId7" Type="http://schemas.microsoft.com/office/2007/relationships/media" Target="../media/media37.wav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audio" Target="../media/media36.wav"/><Relationship Id="rId11" Type="http://schemas.openxmlformats.org/officeDocument/2006/relationships/image" Target="../media/image5.png"/><Relationship Id="rId5" Type="http://schemas.microsoft.com/office/2007/relationships/media" Target="../media/media36.wav"/><Relationship Id="rId10" Type="http://schemas.openxmlformats.org/officeDocument/2006/relationships/image" Target="../media/image23.png"/><Relationship Id="rId4" Type="http://schemas.openxmlformats.org/officeDocument/2006/relationships/audio" Target="../media/media22.wav"/><Relationship Id="rId9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38.wav"/><Relationship Id="rId3" Type="http://schemas.microsoft.com/office/2007/relationships/media" Target="../media/media15.wav"/><Relationship Id="rId7" Type="http://schemas.microsoft.com/office/2007/relationships/media" Target="../media/media38.wav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audio" Target="../media/media12.wav"/><Relationship Id="rId11" Type="http://schemas.openxmlformats.org/officeDocument/2006/relationships/image" Target="../media/image5.png"/><Relationship Id="rId5" Type="http://schemas.microsoft.com/office/2007/relationships/media" Target="../media/media12.wav"/><Relationship Id="rId10" Type="http://schemas.openxmlformats.org/officeDocument/2006/relationships/image" Target="../media/image24.png"/><Relationship Id="rId4" Type="http://schemas.openxmlformats.org/officeDocument/2006/relationships/audio" Target="../media/media15.wav"/><Relationship Id="rId9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wav"/><Relationship Id="rId3" Type="http://schemas.microsoft.com/office/2007/relationships/media" Target="../media/media31.wav"/><Relationship Id="rId7" Type="http://schemas.microsoft.com/office/2007/relationships/media" Target="../media/media24.wav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6" Type="http://schemas.openxmlformats.org/officeDocument/2006/relationships/audio" Target="../media/media6.wav"/><Relationship Id="rId11" Type="http://schemas.openxmlformats.org/officeDocument/2006/relationships/image" Target="../media/image5.png"/><Relationship Id="rId5" Type="http://schemas.microsoft.com/office/2007/relationships/media" Target="../media/media6.wav"/><Relationship Id="rId10" Type="http://schemas.openxmlformats.org/officeDocument/2006/relationships/image" Target="../media/image25.png"/><Relationship Id="rId4" Type="http://schemas.openxmlformats.org/officeDocument/2006/relationships/audio" Target="../media/media31.wav"/><Relationship Id="rId9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pic>
        <p:nvPicPr>
          <p:cNvPr id="8" name="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7717" y="1912607"/>
            <a:ext cx="609600" cy="609600"/>
          </a:xfrm>
          <a:prstGeom prst="rect">
            <a:avLst/>
          </a:prstGeom>
        </p:spPr>
      </p:pic>
      <p:pic>
        <p:nvPicPr>
          <p:cNvPr id="12" name="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8068" y="1891833"/>
            <a:ext cx="609600" cy="609600"/>
          </a:xfrm>
          <a:prstGeom prst="rect">
            <a:avLst/>
          </a:prstGeom>
        </p:spPr>
      </p:pic>
      <p:pic>
        <p:nvPicPr>
          <p:cNvPr id="13" name="T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21415" y="1891833"/>
            <a:ext cx="609600" cy="6096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91" y="3575203"/>
            <a:ext cx="3058218" cy="2459902"/>
          </a:xfrm>
          <a:prstGeom prst="rect">
            <a:avLst/>
          </a:prstGeom>
        </p:spPr>
      </p:pic>
      <p:pic>
        <p:nvPicPr>
          <p:cNvPr id="17" name="cat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6181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3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536896"/>
            <a:ext cx="2147139" cy="275408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82431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893968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85" y="3540846"/>
            <a:ext cx="2115443" cy="2782063"/>
          </a:xfrm>
          <a:prstGeom prst="rect">
            <a:avLst/>
          </a:prstGeom>
        </p:spPr>
      </p:pic>
      <p:pic>
        <p:nvPicPr>
          <p:cNvPr id="5" name="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" y="1946394"/>
            <a:ext cx="609600" cy="609600"/>
          </a:xfrm>
          <a:prstGeom prst="rect">
            <a:avLst/>
          </a:prstGeom>
        </p:spPr>
      </p:pic>
      <p:pic>
        <p:nvPicPr>
          <p:cNvPr id="11" name="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38068" y="1946394"/>
            <a:ext cx="609600" cy="609600"/>
          </a:xfrm>
          <a:prstGeom prst="rect">
            <a:avLst/>
          </a:prstGeom>
        </p:spPr>
      </p:pic>
      <p:pic>
        <p:nvPicPr>
          <p:cNvPr id="15" name="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62090" y="1946394"/>
            <a:ext cx="609600" cy="609600"/>
          </a:xfrm>
          <a:prstGeom prst="rect">
            <a:avLst/>
          </a:prstGeom>
        </p:spPr>
      </p:pic>
      <p:pic>
        <p:nvPicPr>
          <p:cNvPr id="18" name="dog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38806" y="43222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9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80830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pic>
        <p:nvPicPr>
          <p:cNvPr id="12" name="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8068" y="1891833"/>
            <a:ext cx="609600" cy="609600"/>
          </a:xfrm>
          <a:prstGeom prst="rect">
            <a:avLst/>
          </a:prstGeom>
        </p:spPr>
      </p:pic>
      <p:pic>
        <p:nvPicPr>
          <p:cNvPr id="13" name="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21415" y="1891833"/>
            <a:ext cx="609600" cy="6096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H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17717" y="1891833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256" y="3977461"/>
            <a:ext cx="2275487" cy="1703192"/>
          </a:xfrm>
          <a:prstGeom prst="rect">
            <a:avLst/>
          </a:prstGeom>
        </p:spPr>
      </p:pic>
      <p:pic>
        <p:nvPicPr>
          <p:cNvPr id="11" name="hat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146820" y="45242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939" y="3484777"/>
            <a:ext cx="1395842" cy="2688559"/>
          </a:xfrm>
          <a:prstGeom prst="rect">
            <a:avLst/>
          </a:prstGeom>
        </p:spPr>
      </p:pic>
      <p:pic>
        <p:nvPicPr>
          <p:cNvPr id="12" name="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1709" y="2088614"/>
            <a:ext cx="609600" cy="609600"/>
          </a:xfrm>
          <a:prstGeom prst="rect">
            <a:avLst/>
          </a:prstGeom>
        </p:spPr>
      </p:pic>
      <p:pic>
        <p:nvPicPr>
          <p:cNvPr id="13" name="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" y="1912607"/>
            <a:ext cx="609600" cy="609600"/>
          </a:xfrm>
          <a:prstGeom prst="rect">
            <a:avLst/>
          </a:prstGeom>
        </p:spPr>
      </p:pic>
      <p:pic>
        <p:nvPicPr>
          <p:cNvPr id="17" name="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86532" y="2088614"/>
            <a:ext cx="609600" cy="609600"/>
          </a:xfrm>
          <a:prstGeom prst="rect">
            <a:avLst/>
          </a:prstGeom>
        </p:spPr>
      </p:pic>
      <p:pic>
        <p:nvPicPr>
          <p:cNvPr id="19" name="man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81205" y="43568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6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623" y="3755373"/>
            <a:ext cx="1711501" cy="2068064"/>
          </a:xfrm>
          <a:prstGeom prst="rect">
            <a:avLst/>
          </a:prstGeom>
        </p:spPr>
      </p:pic>
      <p:pic>
        <p:nvPicPr>
          <p:cNvPr id="5" name="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" y="2113891"/>
            <a:ext cx="609600" cy="609600"/>
          </a:xfrm>
          <a:prstGeom prst="rect">
            <a:avLst/>
          </a:prstGeom>
        </p:spPr>
      </p:pic>
      <p:pic>
        <p:nvPicPr>
          <p:cNvPr id="11" name="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38068" y="1912607"/>
            <a:ext cx="609600" cy="609600"/>
          </a:xfrm>
          <a:prstGeom prst="rect">
            <a:avLst/>
          </a:prstGeom>
        </p:spPr>
      </p:pic>
      <p:pic>
        <p:nvPicPr>
          <p:cNvPr id="15" name="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21415" y="1966942"/>
            <a:ext cx="609600" cy="609600"/>
          </a:xfrm>
          <a:prstGeom prst="rect">
            <a:avLst/>
          </a:prstGeom>
        </p:spPr>
      </p:pic>
      <p:pic>
        <p:nvPicPr>
          <p:cNvPr id="16" name="pin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63443" y="44218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8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549276"/>
            <a:ext cx="2147139" cy="27417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506" y="3522153"/>
            <a:ext cx="1806988" cy="2675536"/>
          </a:xfrm>
          <a:prstGeom prst="rect">
            <a:avLst/>
          </a:prstGeom>
        </p:spPr>
      </p:pic>
      <p:pic>
        <p:nvPicPr>
          <p:cNvPr id="12" name="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55266" y="1920127"/>
            <a:ext cx="609600" cy="609600"/>
          </a:xfrm>
          <a:prstGeom prst="rect">
            <a:avLst/>
          </a:prstGeom>
        </p:spPr>
      </p:pic>
      <p:pic>
        <p:nvPicPr>
          <p:cNvPr id="13" name="L (LL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39528" y="1783814"/>
            <a:ext cx="609600" cy="609600"/>
          </a:xfrm>
          <a:prstGeom prst="rect">
            <a:avLst/>
          </a:prstGeom>
        </p:spPr>
      </p:pic>
      <p:pic>
        <p:nvPicPr>
          <p:cNvPr id="17" name="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4645" y="2088614"/>
            <a:ext cx="609600" cy="609600"/>
          </a:xfrm>
          <a:prstGeom prst="rect">
            <a:avLst/>
          </a:prstGeom>
        </p:spPr>
      </p:pic>
      <p:pic>
        <p:nvPicPr>
          <p:cNvPr id="18" name="leg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60066" y="44304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8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23" y="3548033"/>
            <a:ext cx="3014568" cy="2544792"/>
          </a:xfrm>
          <a:prstGeom prst="rect">
            <a:avLst/>
          </a:prstGeom>
        </p:spPr>
      </p:pic>
      <p:pic>
        <p:nvPicPr>
          <p:cNvPr id="5" name="b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47181" y="4515629"/>
            <a:ext cx="609600" cy="609600"/>
          </a:xfrm>
          <a:prstGeom prst="rect">
            <a:avLst/>
          </a:prstGeom>
        </p:spPr>
      </p:pic>
      <p:pic>
        <p:nvPicPr>
          <p:cNvPr id="11" name="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7717" y="1783814"/>
            <a:ext cx="609600" cy="609600"/>
          </a:xfrm>
          <a:prstGeom prst="rect">
            <a:avLst/>
          </a:prstGeom>
        </p:spPr>
      </p:pic>
      <p:pic>
        <p:nvPicPr>
          <p:cNvPr id="15" name="U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95891" y="1912607"/>
            <a:ext cx="609600" cy="609600"/>
          </a:xfrm>
          <a:prstGeom prst="rect">
            <a:avLst/>
          </a:prstGeom>
        </p:spPr>
      </p:pic>
      <p:pic>
        <p:nvPicPr>
          <p:cNvPr id="18" name="S (SS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21415" y="202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7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8CC44-30C6-40CB-89C5-DB96936F0CC7}"/>
              </a:ext>
            </a:extLst>
          </p:cNvPr>
          <p:cNvSpPr/>
          <p:nvPr/>
        </p:nvSpPr>
        <p:spPr>
          <a:xfrm>
            <a:off x="893680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342144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597944" y="765176"/>
            <a:ext cx="2635138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D2BCB-1207-4DFF-AA9E-51D5A60C7E3B}"/>
              </a:ext>
            </a:extLst>
          </p:cNvPr>
          <p:cNvSpPr txBox="1"/>
          <p:nvPr/>
        </p:nvSpPr>
        <p:spPr>
          <a:xfrm>
            <a:off x="1216332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638917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489282" y="765175"/>
            <a:ext cx="2861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ck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1ACCD49-50EB-4F46-BD2F-EC5D3257FE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69" y="3634297"/>
            <a:ext cx="1954475" cy="2407165"/>
          </a:xfrm>
          <a:prstGeom prst="rect">
            <a:avLst/>
          </a:prstGeom>
        </p:spPr>
      </p:pic>
      <p:pic>
        <p:nvPicPr>
          <p:cNvPr id="3" name="S (SS)">
            <a:hlinkClick r:id="" action="ppaction://media"/>
            <a:extLst>
              <a:ext uri="{FF2B5EF4-FFF2-40B4-BE49-F238E27FC236}">
                <a16:creationId xmlns:a16="http://schemas.microsoft.com/office/drawing/2014/main" id="{B53CB1D1-ACF5-4D5F-9D8E-C90125F49D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179" y="2026632"/>
            <a:ext cx="609600" cy="609600"/>
          </a:xfrm>
          <a:prstGeom prst="rect">
            <a:avLst/>
          </a:prstGeom>
        </p:spPr>
      </p:pic>
      <p:pic>
        <p:nvPicPr>
          <p:cNvPr id="5" name="O">
            <a:hlinkClick r:id="" action="ppaction://media"/>
            <a:extLst>
              <a:ext uri="{FF2B5EF4-FFF2-40B4-BE49-F238E27FC236}">
                <a16:creationId xmlns:a16="http://schemas.microsoft.com/office/drawing/2014/main" id="{51451D3B-5776-42F0-8067-ED3AE39EA7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91804" y="2026632"/>
            <a:ext cx="609600" cy="609600"/>
          </a:xfrm>
          <a:prstGeom prst="rect">
            <a:avLst/>
          </a:prstGeom>
        </p:spPr>
      </p:pic>
      <p:pic>
        <p:nvPicPr>
          <p:cNvPr id="11" name="K (CK)">
            <a:hlinkClick r:id="" action="ppaction://media"/>
            <a:extLst>
              <a:ext uri="{FF2B5EF4-FFF2-40B4-BE49-F238E27FC236}">
                <a16:creationId xmlns:a16="http://schemas.microsoft.com/office/drawing/2014/main" id="{9918BCC7-8804-4DDB-A1FB-7802154EF9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33636" y="2026632"/>
            <a:ext cx="609600" cy="609600"/>
          </a:xfrm>
          <a:prstGeom prst="rect">
            <a:avLst/>
          </a:prstGeom>
        </p:spPr>
      </p:pic>
      <p:pic>
        <p:nvPicPr>
          <p:cNvPr id="24" name="sock">
            <a:hlinkClick r:id="" action="ppaction://media"/>
            <a:extLst>
              <a:ext uri="{FF2B5EF4-FFF2-40B4-BE49-F238E27FC236}">
                <a16:creationId xmlns:a16="http://schemas.microsoft.com/office/drawing/2014/main" id="{62858F45-D662-4CEB-BDF4-E8E694983F3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96604" y="4630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1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592316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848116" y="765176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889089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843564" y="765175"/>
            <a:ext cx="198922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ll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4FA859-3265-44AD-A2CD-2C45E2165EA9}"/>
              </a:ext>
            </a:extLst>
          </p:cNvPr>
          <p:cNvSpPr/>
          <p:nvPr/>
        </p:nvSpPr>
        <p:spPr>
          <a:xfrm>
            <a:off x="1310022" y="767740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685B98-5EE7-4BB7-9C14-2BB1EC0D48AA}"/>
              </a:ext>
            </a:extLst>
          </p:cNvPr>
          <p:cNvSpPr txBox="1"/>
          <p:nvPr/>
        </p:nvSpPr>
        <p:spPr>
          <a:xfrm>
            <a:off x="1340222" y="767739"/>
            <a:ext cx="19544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B2784-DDCF-4CD6-A194-A00DCBF27F1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26" y="3693391"/>
            <a:ext cx="2196148" cy="2198592"/>
          </a:xfrm>
          <a:prstGeom prst="rect">
            <a:avLst/>
          </a:prstGeom>
        </p:spPr>
      </p:pic>
      <p:pic>
        <p:nvPicPr>
          <p:cNvPr id="4" name="B">
            <a:hlinkClick r:id="" action="ppaction://media"/>
            <a:extLst>
              <a:ext uri="{FF2B5EF4-FFF2-40B4-BE49-F238E27FC236}">
                <a16:creationId xmlns:a16="http://schemas.microsoft.com/office/drawing/2014/main" id="{0B079F09-327D-46B4-9CAC-A0A949928A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01641" y="2026632"/>
            <a:ext cx="609600" cy="609600"/>
          </a:xfrm>
          <a:prstGeom prst="rect">
            <a:avLst/>
          </a:prstGeom>
        </p:spPr>
      </p:pic>
      <p:pic>
        <p:nvPicPr>
          <p:cNvPr id="5" name="E">
            <a:hlinkClick r:id="" action="ppaction://media"/>
            <a:extLst>
              <a:ext uri="{FF2B5EF4-FFF2-40B4-BE49-F238E27FC236}">
                <a16:creationId xmlns:a16="http://schemas.microsoft.com/office/drawing/2014/main" id="{559A4D22-58AA-4C5A-91EF-26336E51027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899" y="1912607"/>
            <a:ext cx="609600" cy="609600"/>
          </a:xfrm>
          <a:prstGeom prst="rect">
            <a:avLst/>
          </a:prstGeom>
        </p:spPr>
      </p:pic>
      <p:pic>
        <p:nvPicPr>
          <p:cNvPr id="6" name="L (LL)">
            <a:hlinkClick r:id="" action="ppaction://media"/>
            <a:extLst>
              <a:ext uri="{FF2B5EF4-FFF2-40B4-BE49-F238E27FC236}">
                <a16:creationId xmlns:a16="http://schemas.microsoft.com/office/drawing/2014/main" id="{7175449E-D1B3-41E3-9E8E-63D16FFA8E6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39195" y="1783814"/>
            <a:ext cx="609600" cy="609600"/>
          </a:xfrm>
          <a:prstGeom prst="rect">
            <a:avLst/>
          </a:prstGeom>
        </p:spPr>
      </p:pic>
      <p:pic>
        <p:nvPicPr>
          <p:cNvPr id="7" name="bell">
            <a:hlinkClick r:id="" action="ppaction://media"/>
            <a:extLst>
              <a:ext uri="{FF2B5EF4-FFF2-40B4-BE49-F238E27FC236}">
                <a16:creationId xmlns:a16="http://schemas.microsoft.com/office/drawing/2014/main" id="{DBFCAD64-916B-40F3-BA0E-9919A0268CF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899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6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" grpId="0"/>
      <p:bldP spid="22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592316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889089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199367-6DCC-492D-96F3-67DF010DA77A}"/>
              </a:ext>
            </a:extLst>
          </p:cNvPr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CA1FEC-A4E3-4126-9DE9-73FBFB326F0A}"/>
              </a:ext>
            </a:extLst>
          </p:cNvPr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BF1611-58FF-43BB-87C4-86B7427967C5}"/>
              </a:ext>
            </a:extLst>
          </p:cNvPr>
          <p:cNvSpPr/>
          <p:nvPr/>
        </p:nvSpPr>
        <p:spPr>
          <a:xfrm>
            <a:off x="1232388" y="767740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DAF244-79EE-4F6C-B65D-829F42E11B97}"/>
              </a:ext>
            </a:extLst>
          </p:cNvPr>
          <p:cNvSpPr txBox="1"/>
          <p:nvPr/>
        </p:nvSpPr>
        <p:spPr>
          <a:xfrm>
            <a:off x="1262588" y="767739"/>
            <a:ext cx="19544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0A009-806C-4101-B94A-E79082D8E77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089" y="3507930"/>
            <a:ext cx="1555950" cy="2646878"/>
          </a:xfrm>
          <a:prstGeom prst="rect">
            <a:avLst/>
          </a:prstGeom>
        </p:spPr>
      </p:pic>
      <p:pic>
        <p:nvPicPr>
          <p:cNvPr id="4" name="T">
            <a:hlinkClick r:id="" action="ppaction://media"/>
            <a:extLst>
              <a:ext uri="{FF2B5EF4-FFF2-40B4-BE49-F238E27FC236}">
                <a16:creationId xmlns:a16="http://schemas.microsoft.com/office/drawing/2014/main" id="{628D6177-5A8A-4CC7-BF5A-6853C12643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15646" y="1912607"/>
            <a:ext cx="609600" cy="609600"/>
          </a:xfrm>
          <a:prstGeom prst="rect">
            <a:avLst/>
          </a:prstGeom>
        </p:spPr>
      </p:pic>
      <p:pic>
        <p:nvPicPr>
          <p:cNvPr id="5" name="A">
            <a:hlinkClick r:id="" action="ppaction://media"/>
            <a:extLst>
              <a:ext uri="{FF2B5EF4-FFF2-40B4-BE49-F238E27FC236}">
                <a16:creationId xmlns:a16="http://schemas.microsoft.com/office/drawing/2014/main" id="{DFD1B4FF-1E45-4807-89AD-11890B4802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62264" y="2026632"/>
            <a:ext cx="609600" cy="609600"/>
          </a:xfrm>
          <a:prstGeom prst="rect">
            <a:avLst/>
          </a:prstGeom>
        </p:spPr>
      </p:pic>
      <p:pic>
        <p:nvPicPr>
          <p:cNvPr id="6" name="P">
            <a:hlinkClick r:id="" action="ppaction://media"/>
            <a:extLst>
              <a:ext uri="{FF2B5EF4-FFF2-40B4-BE49-F238E27FC236}">
                <a16:creationId xmlns:a16="http://schemas.microsoft.com/office/drawing/2014/main" id="{8F733C1B-5F9E-4892-BA3A-7506AAFF52A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23554" y="2088614"/>
            <a:ext cx="609600" cy="609600"/>
          </a:xfrm>
          <a:prstGeom prst="rect">
            <a:avLst/>
          </a:prstGeom>
        </p:spPr>
      </p:pic>
      <p:pic>
        <p:nvPicPr>
          <p:cNvPr id="7" name="tap">
            <a:hlinkClick r:id="" action="ppaction://media"/>
            <a:extLst>
              <a:ext uri="{FF2B5EF4-FFF2-40B4-BE49-F238E27FC236}">
                <a16:creationId xmlns:a16="http://schemas.microsoft.com/office/drawing/2014/main" id="{0DC510BF-DE16-49B4-A769-86F976D0ABD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27758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9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" grpId="0"/>
      <p:bldP spid="1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440608" y="790452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005B0-1304-46F1-80B3-ACE600AFD7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59" y="3790338"/>
            <a:ext cx="2147139" cy="2167549"/>
          </a:xfrm>
          <a:prstGeom prst="rect">
            <a:avLst/>
          </a:prstGeom>
        </p:spPr>
      </p:pic>
      <p:pic>
        <p:nvPicPr>
          <p:cNvPr id="11" name="sun">
            <a:hlinkClick r:id="" action="ppaction://media"/>
            <a:extLst>
              <a:ext uri="{FF2B5EF4-FFF2-40B4-BE49-F238E27FC236}">
                <a16:creationId xmlns:a16="http://schemas.microsoft.com/office/drawing/2014/main" id="{32582AFA-8EA3-4674-B70E-A9417D1BB9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4630228"/>
            <a:ext cx="609600" cy="609600"/>
          </a:xfrm>
          <a:prstGeom prst="rect">
            <a:avLst/>
          </a:prstGeom>
        </p:spPr>
      </p:pic>
      <p:pic>
        <p:nvPicPr>
          <p:cNvPr id="15" name="S (SS)">
            <a:hlinkClick r:id="" action="ppaction://media"/>
            <a:extLst>
              <a:ext uri="{FF2B5EF4-FFF2-40B4-BE49-F238E27FC236}">
                <a16:creationId xmlns:a16="http://schemas.microsoft.com/office/drawing/2014/main" id="{E28838E3-8937-435C-BF01-A89492A630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1324" y="2088614"/>
            <a:ext cx="609600" cy="609600"/>
          </a:xfrm>
          <a:prstGeom prst="rect">
            <a:avLst/>
          </a:prstGeom>
        </p:spPr>
      </p:pic>
      <p:pic>
        <p:nvPicPr>
          <p:cNvPr id="16" name="U">
            <a:hlinkClick r:id="" action="ppaction://media"/>
            <a:extLst>
              <a:ext uri="{FF2B5EF4-FFF2-40B4-BE49-F238E27FC236}">
                <a16:creationId xmlns:a16="http://schemas.microsoft.com/office/drawing/2014/main" id="{BD6C36D7-2204-4F9E-AE1A-477175C68B1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47205" y="2088614"/>
            <a:ext cx="609600" cy="609600"/>
          </a:xfrm>
          <a:prstGeom prst="rect">
            <a:avLst/>
          </a:prstGeom>
        </p:spPr>
      </p:pic>
      <p:pic>
        <p:nvPicPr>
          <p:cNvPr id="18" name="N">
            <a:hlinkClick r:id="" action="ppaction://media"/>
            <a:extLst>
              <a:ext uri="{FF2B5EF4-FFF2-40B4-BE49-F238E27FC236}">
                <a16:creationId xmlns:a16="http://schemas.microsoft.com/office/drawing/2014/main" id="{451934ED-71A5-4C7D-9140-7ED9102B9F7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94021" y="20886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4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592316" y="1061050"/>
            <a:ext cx="1954475" cy="2229928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848116" y="765176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889089" y="772201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843564" y="834183"/>
            <a:ext cx="198922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4FA859-3265-44AD-A2CD-2C45E2165EA9}"/>
              </a:ext>
            </a:extLst>
          </p:cNvPr>
          <p:cNvSpPr/>
          <p:nvPr/>
        </p:nvSpPr>
        <p:spPr>
          <a:xfrm>
            <a:off x="1310022" y="767740"/>
            <a:ext cx="1984675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685B98-5EE7-4BB7-9C14-2BB1EC0D48AA}"/>
              </a:ext>
            </a:extLst>
          </p:cNvPr>
          <p:cNvSpPr txBox="1"/>
          <p:nvPr/>
        </p:nvSpPr>
        <p:spPr>
          <a:xfrm>
            <a:off x="1340222" y="836747"/>
            <a:ext cx="19544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644C82-67BA-4167-B2D2-E752C0EBA2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73" y="3809976"/>
            <a:ext cx="2673154" cy="2202651"/>
          </a:xfrm>
          <a:prstGeom prst="rect">
            <a:avLst/>
          </a:prstGeom>
        </p:spPr>
      </p:pic>
      <p:pic>
        <p:nvPicPr>
          <p:cNvPr id="4" name="K (CK)">
            <a:hlinkClick r:id="" action="ppaction://media"/>
            <a:extLst>
              <a:ext uri="{FF2B5EF4-FFF2-40B4-BE49-F238E27FC236}">
                <a16:creationId xmlns:a16="http://schemas.microsoft.com/office/drawing/2014/main" id="{4C28AC07-6DD3-4F44-A90E-BB15970375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01431" y="2028077"/>
            <a:ext cx="609600" cy="609600"/>
          </a:xfrm>
          <a:prstGeom prst="rect">
            <a:avLst/>
          </a:prstGeom>
        </p:spPr>
      </p:pic>
      <p:pic>
        <p:nvPicPr>
          <p:cNvPr id="5" name="I">
            <a:hlinkClick r:id="" action="ppaction://media"/>
            <a:extLst>
              <a:ext uri="{FF2B5EF4-FFF2-40B4-BE49-F238E27FC236}">
                <a16:creationId xmlns:a16="http://schemas.microsoft.com/office/drawing/2014/main" id="{01A88F87-70AA-44AA-9BA0-A57C45121C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89340" y="2051950"/>
            <a:ext cx="609600" cy="609600"/>
          </a:xfrm>
          <a:prstGeom prst="rect">
            <a:avLst/>
          </a:prstGeom>
        </p:spPr>
      </p:pic>
      <p:pic>
        <p:nvPicPr>
          <p:cNvPr id="6" name="T">
            <a:hlinkClick r:id="" action="ppaction://media"/>
            <a:extLst>
              <a:ext uri="{FF2B5EF4-FFF2-40B4-BE49-F238E27FC236}">
                <a16:creationId xmlns:a16="http://schemas.microsoft.com/office/drawing/2014/main" id="{7D14FEC1-51D0-4FC1-A693-576ED2E97E9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22601" y="2030685"/>
            <a:ext cx="609600" cy="609600"/>
          </a:xfrm>
          <a:prstGeom prst="rect">
            <a:avLst/>
          </a:prstGeom>
        </p:spPr>
      </p:pic>
      <p:pic>
        <p:nvPicPr>
          <p:cNvPr id="7" name="kit">
            <a:hlinkClick r:id="" action="ppaction://media"/>
            <a:extLst>
              <a:ext uri="{FF2B5EF4-FFF2-40B4-BE49-F238E27FC236}">
                <a16:creationId xmlns:a16="http://schemas.microsoft.com/office/drawing/2014/main" id="{B1F43AC9-FFE4-4722-9E50-67435F55113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53584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4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" grpId="0"/>
      <p:bldP spid="22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d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15E20-E184-4085-8943-F3E051DB126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6" t="-3003" r="-5007" b="50001"/>
          <a:stretch/>
        </p:blipFill>
        <p:spPr>
          <a:xfrm>
            <a:off x="3341717" y="3634298"/>
            <a:ext cx="2458528" cy="2458527"/>
          </a:xfrm>
          <a:prstGeom prst="ellipse">
            <a:avLst/>
          </a:prstGeom>
        </p:spPr>
      </p:pic>
      <p:pic>
        <p:nvPicPr>
          <p:cNvPr id="11" name="sad">
            <a:hlinkClick r:id="" action="ppaction://media"/>
            <a:extLst>
              <a:ext uri="{FF2B5EF4-FFF2-40B4-BE49-F238E27FC236}">
                <a16:creationId xmlns:a16="http://schemas.microsoft.com/office/drawing/2014/main" id="{A40909AD-9C61-468C-A60A-12C11BDD9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9224" y="4620643"/>
            <a:ext cx="609600" cy="609600"/>
          </a:xfrm>
          <a:prstGeom prst="rect">
            <a:avLst/>
          </a:prstGeom>
        </p:spPr>
      </p:pic>
      <p:pic>
        <p:nvPicPr>
          <p:cNvPr id="15" name="S (SS)">
            <a:hlinkClick r:id="" action="ppaction://media"/>
            <a:extLst>
              <a:ext uri="{FF2B5EF4-FFF2-40B4-BE49-F238E27FC236}">
                <a16:creationId xmlns:a16="http://schemas.microsoft.com/office/drawing/2014/main" id="{39461BC1-98FB-4EBA-A9AF-34A215C84E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7717" y="2061556"/>
            <a:ext cx="609600" cy="609600"/>
          </a:xfrm>
          <a:prstGeom prst="rect">
            <a:avLst/>
          </a:prstGeom>
        </p:spPr>
      </p:pic>
      <p:pic>
        <p:nvPicPr>
          <p:cNvPr id="18" name="A">
            <a:hlinkClick r:id="" action="ppaction://media"/>
            <a:extLst>
              <a:ext uri="{FF2B5EF4-FFF2-40B4-BE49-F238E27FC236}">
                <a16:creationId xmlns:a16="http://schemas.microsoft.com/office/drawing/2014/main" id="{2E42D9E7-A2C3-4BD1-94AD-470664BB632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2951" y="2026632"/>
            <a:ext cx="609600" cy="609600"/>
          </a:xfrm>
          <a:prstGeom prst="rect">
            <a:avLst/>
          </a:prstGeom>
        </p:spPr>
      </p:pic>
      <p:pic>
        <p:nvPicPr>
          <p:cNvPr id="19" name="D">
            <a:hlinkClick r:id="" action="ppaction://media"/>
            <a:extLst>
              <a:ext uri="{FF2B5EF4-FFF2-40B4-BE49-F238E27FC236}">
                <a16:creationId xmlns:a16="http://schemas.microsoft.com/office/drawing/2014/main" id="{F33FA9C2-6C41-462A-8805-94F2BDCEB6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6870" y="202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8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4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6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7639-2BA9-47DE-B030-82E0F3CBBDB2}"/>
              </a:ext>
            </a:extLst>
          </p:cNvPr>
          <p:cNvSpPr/>
          <p:nvPr/>
        </p:nvSpPr>
        <p:spPr>
          <a:xfrm>
            <a:off x="962503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A91A53-ED9E-42A7-AAE7-6F19D643CDB0}"/>
              </a:ext>
            </a:extLst>
          </p:cNvPr>
          <p:cNvSpPr txBox="1"/>
          <p:nvPr/>
        </p:nvSpPr>
        <p:spPr>
          <a:xfrm>
            <a:off x="1350272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2CA66-6F22-4DE1-819A-55280345927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15" y="3652759"/>
            <a:ext cx="2643400" cy="2327349"/>
          </a:xfrm>
          <a:prstGeom prst="rect">
            <a:avLst/>
          </a:prstGeom>
        </p:spPr>
      </p:pic>
      <p:pic>
        <p:nvPicPr>
          <p:cNvPr id="11" name="R">
            <a:hlinkClick r:id="" action="ppaction://media"/>
            <a:extLst>
              <a:ext uri="{FF2B5EF4-FFF2-40B4-BE49-F238E27FC236}">
                <a16:creationId xmlns:a16="http://schemas.microsoft.com/office/drawing/2014/main" id="{15803989-EC90-4170-95D2-3C7EB6B2F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10948" y="1990006"/>
            <a:ext cx="609600" cy="609600"/>
          </a:xfrm>
          <a:prstGeom prst="rect">
            <a:avLst/>
          </a:prstGeom>
        </p:spPr>
      </p:pic>
      <p:pic>
        <p:nvPicPr>
          <p:cNvPr id="19" name="A">
            <a:hlinkClick r:id="" action="ppaction://media"/>
            <a:extLst>
              <a:ext uri="{FF2B5EF4-FFF2-40B4-BE49-F238E27FC236}">
                <a16:creationId xmlns:a16="http://schemas.microsoft.com/office/drawing/2014/main" id="{C8D34296-287F-43DF-8327-255777768B2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72951" y="2062851"/>
            <a:ext cx="609600" cy="609600"/>
          </a:xfrm>
          <a:prstGeom prst="rect">
            <a:avLst/>
          </a:prstGeom>
        </p:spPr>
      </p:pic>
      <p:pic>
        <p:nvPicPr>
          <p:cNvPr id="20" name="G">
            <a:hlinkClick r:id="" action="ppaction://media"/>
            <a:extLst>
              <a:ext uri="{FF2B5EF4-FFF2-40B4-BE49-F238E27FC236}">
                <a16:creationId xmlns:a16="http://schemas.microsoft.com/office/drawing/2014/main" id="{1D4D4AB7-CABD-4601-868C-67401F5AEA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7860" y="1990006"/>
            <a:ext cx="609600" cy="609600"/>
          </a:xfrm>
          <a:prstGeom prst="rect">
            <a:avLst/>
          </a:prstGeom>
        </p:spPr>
      </p:pic>
      <p:pic>
        <p:nvPicPr>
          <p:cNvPr id="21" name="rag">
            <a:hlinkClick r:id="" action="ppaction://media"/>
            <a:extLst>
              <a:ext uri="{FF2B5EF4-FFF2-40B4-BE49-F238E27FC236}">
                <a16:creationId xmlns:a16="http://schemas.microsoft.com/office/drawing/2014/main" id="{FCBE8E48-D7D8-462E-B544-4EAA7E322EB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8719" y="44484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9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0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9" grpId="0"/>
      <p:bldP spid="10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894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5181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t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81E982-E1BD-46DA-AC95-95176661C9F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479" y="3634297"/>
            <a:ext cx="2518072" cy="2266265"/>
          </a:xfrm>
          <a:prstGeom prst="rect">
            <a:avLst/>
          </a:prstGeom>
        </p:spPr>
      </p:pic>
      <p:pic>
        <p:nvPicPr>
          <p:cNvPr id="8" name="net">
            <a:hlinkClick r:id="" action="ppaction://media"/>
            <a:extLst>
              <a:ext uri="{FF2B5EF4-FFF2-40B4-BE49-F238E27FC236}">
                <a16:creationId xmlns:a16="http://schemas.microsoft.com/office/drawing/2014/main" id="{8D2BE897-67AC-49E5-8493-FC03F601D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5515" y="4558761"/>
            <a:ext cx="609600" cy="609600"/>
          </a:xfrm>
          <a:prstGeom prst="rect">
            <a:avLst/>
          </a:prstGeom>
        </p:spPr>
      </p:pic>
      <p:pic>
        <p:nvPicPr>
          <p:cNvPr id="11" name="N">
            <a:hlinkClick r:id="" action="ppaction://media"/>
            <a:extLst>
              <a:ext uri="{FF2B5EF4-FFF2-40B4-BE49-F238E27FC236}">
                <a16:creationId xmlns:a16="http://schemas.microsoft.com/office/drawing/2014/main" id="{5A7C3E0A-DEF3-41C1-9E6A-7C1CAA74686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46592" y="1912607"/>
            <a:ext cx="609600" cy="609600"/>
          </a:xfrm>
          <a:prstGeom prst="rect">
            <a:avLst/>
          </a:prstGeom>
        </p:spPr>
      </p:pic>
      <p:pic>
        <p:nvPicPr>
          <p:cNvPr id="12" name="E">
            <a:hlinkClick r:id="" action="ppaction://media"/>
            <a:extLst>
              <a:ext uri="{FF2B5EF4-FFF2-40B4-BE49-F238E27FC236}">
                <a16:creationId xmlns:a16="http://schemas.microsoft.com/office/drawing/2014/main" id="{E31E7433-EF41-474C-8872-E3F16600CBF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5515" y="1912607"/>
            <a:ext cx="609600" cy="609600"/>
          </a:xfrm>
          <a:prstGeom prst="rect">
            <a:avLst/>
          </a:prstGeom>
        </p:spPr>
      </p:pic>
      <p:pic>
        <p:nvPicPr>
          <p:cNvPr id="13" name="T">
            <a:hlinkClick r:id="" action="ppaction://media"/>
            <a:extLst>
              <a:ext uri="{FF2B5EF4-FFF2-40B4-BE49-F238E27FC236}">
                <a16:creationId xmlns:a16="http://schemas.microsoft.com/office/drawing/2014/main" id="{7A3DBA17-CF13-4F10-9874-1666F1FEE4E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86532" y="19126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2208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981009" y="1143838"/>
            <a:ext cx="2407341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043407" y="765176"/>
            <a:ext cx="2147139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834860" y="841209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55415" y="841209"/>
            <a:ext cx="24585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1176" y="903191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h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B15F7B-78CF-4F8D-A5D4-0050A9291F9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036" y="3771851"/>
            <a:ext cx="2987927" cy="2244940"/>
          </a:xfrm>
          <a:prstGeom prst="rect">
            <a:avLst/>
          </a:prstGeom>
        </p:spPr>
      </p:pic>
      <p:pic>
        <p:nvPicPr>
          <p:cNvPr id="8" name="H">
            <a:hlinkClick r:id="" action="ppaction://media"/>
            <a:extLst>
              <a:ext uri="{FF2B5EF4-FFF2-40B4-BE49-F238E27FC236}">
                <a16:creationId xmlns:a16="http://schemas.microsoft.com/office/drawing/2014/main" id="{F339D8E3-3E2F-4268-8A70-0A623A670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01173" y="2028077"/>
            <a:ext cx="609600" cy="609600"/>
          </a:xfrm>
          <a:prstGeom prst="rect">
            <a:avLst/>
          </a:prstGeom>
        </p:spPr>
      </p:pic>
      <p:pic>
        <p:nvPicPr>
          <p:cNvPr id="11" name="I">
            <a:hlinkClick r:id="" action="ppaction://media"/>
            <a:extLst>
              <a:ext uri="{FF2B5EF4-FFF2-40B4-BE49-F238E27FC236}">
                <a16:creationId xmlns:a16="http://schemas.microsoft.com/office/drawing/2014/main" id="{BF3CA057-F7CF-4E19-B374-A38F0C9B86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80977" y="2028077"/>
            <a:ext cx="609600" cy="609600"/>
          </a:xfrm>
          <a:prstGeom prst="rect">
            <a:avLst/>
          </a:prstGeom>
        </p:spPr>
      </p:pic>
      <p:pic>
        <p:nvPicPr>
          <p:cNvPr id="12" name="S (SS)">
            <a:hlinkClick r:id="" action="ppaction://media"/>
            <a:extLst>
              <a:ext uri="{FF2B5EF4-FFF2-40B4-BE49-F238E27FC236}">
                <a16:creationId xmlns:a16="http://schemas.microsoft.com/office/drawing/2014/main" id="{3B926BF4-2C18-4750-BD29-04A5B58EACD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38027" y="2164648"/>
            <a:ext cx="609600" cy="609600"/>
          </a:xfrm>
          <a:prstGeom prst="rect">
            <a:avLst/>
          </a:prstGeom>
        </p:spPr>
      </p:pic>
      <p:pic>
        <p:nvPicPr>
          <p:cNvPr id="13" name="hiss">
            <a:hlinkClick r:id="" action="ppaction://media"/>
            <a:extLst>
              <a:ext uri="{FF2B5EF4-FFF2-40B4-BE49-F238E27FC236}">
                <a16:creationId xmlns:a16="http://schemas.microsoft.com/office/drawing/2014/main" id="{AB559BB0-275C-4A71-928F-3CBA72421EA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56588" y="45895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8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0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97412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85181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645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7639-2BA9-47DE-B030-82E0F3CBBDB2}"/>
              </a:ext>
            </a:extLst>
          </p:cNvPr>
          <p:cNvSpPr/>
          <p:nvPr/>
        </p:nvSpPr>
        <p:spPr>
          <a:xfrm>
            <a:off x="962503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A91A53-ED9E-42A7-AAE7-6F19D643CDB0}"/>
              </a:ext>
            </a:extLst>
          </p:cNvPr>
          <p:cNvSpPr txBox="1"/>
          <p:nvPr/>
        </p:nvSpPr>
        <p:spPr>
          <a:xfrm>
            <a:off x="1350272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89E06-F16B-4DAC-99B1-91180C2627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63" y="3748649"/>
            <a:ext cx="2308035" cy="2290375"/>
          </a:xfrm>
          <a:prstGeom prst="rect">
            <a:avLst/>
          </a:prstGeom>
        </p:spPr>
      </p:pic>
      <p:pic>
        <p:nvPicPr>
          <p:cNvPr id="4" name="mug">
            <a:hlinkClick r:id="" action="ppaction://media"/>
            <a:extLst>
              <a:ext uri="{FF2B5EF4-FFF2-40B4-BE49-F238E27FC236}">
                <a16:creationId xmlns:a16="http://schemas.microsoft.com/office/drawing/2014/main" id="{A9F651AE-D44E-492B-8777-4BAE5ADD1E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29358" y="4589036"/>
            <a:ext cx="609600" cy="609600"/>
          </a:xfrm>
          <a:prstGeom prst="rect">
            <a:avLst/>
          </a:prstGeom>
        </p:spPr>
      </p:pic>
      <p:pic>
        <p:nvPicPr>
          <p:cNvPr id="5" name="M">
            <a:hlinkClick r:id="" action="ppaction://media"/>
            <a:extLst>
              <a:ext uri="{FF2B5EF4-FFF2-40B4-BE49-F238E27FC236}">
                <a16:creationId xmlns:a16="http://schemas.microsoft.com/office/drawing/2014/main" id="{83B9E906-0207-4141-83B5-133FA275C8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5629" y="2062851"/>
            <a:ext cx="609600" cy="609600"/>
          </a:xfrm>
          <a:prstGeom prst="rect">
            <a:avLst/>
          </a:prstGeom>
        </p:spPr>
      </p:pic>
      <p:pic>
        <p:nvPicPr>
          <p:cNvPr id="8" name="U">
            <a:hlinkClick r:id="" action="ppaction://media"/>
            <a:extLst>
              <a:ext uri="{FF2B5EF4-FFF2-40B4-BE49-F238E27FC236}">
                <a16:creationId xmlns:a16="http://schemas.microsoft.com/office/drawing/2014/main" id="{A99317EE-EA58-4C31-8401-078B399C894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29358" y="2088614"/>
            <a:ext cx="609600" cy="609600"/>
          </a:xfrm>
          <a:prstGeom prst="rect">
            <a:avLst/>
          </a:prstGeom>
        </p:spPr>
      </p:pic>
      <p:pic>
        <p:nvPicPr>
          <p:cNvPr id="11" name="G">
            <a:hlinkClick r:id="" action="ppaction://media"/>
            <a:extLst>
              <a:ext uri="{FF2B5EF4-FFF2-40B4-BE49-F238E27FC236}">
                <a16:creationId xmlns:a16="http://schemas.microsoft.com/office/drawing/2014/main" id="{95CC8DFD-AA1D-4DBD-B5D8-F0EA180A77B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07860" y="20886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1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4565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5945876" y="897147"/>
            <a:ext cx="2147139" cy="2967487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16173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519" y="765175"/>
            <a:ext cx="1847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ff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A57639-2BA9-47DE-B030-82E0F3CBBDB2}"/>
              </a:ext>
            </a:extLst>
          </p:cNvPr>
          <p:cNvSpPr/>
          <p:nvPr/>
        </p:nvSpPr>
        <p:spPr>
          <a:xfrm>
            <a:off x="962503" y="1143838"/>
            <a:ext cx="2147139" cy="3057226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A91A53-ED9E-42A7-AAE7-6F19D643CDB0}"/>
              </a:ext>
            </a:extLst>
          </p:cNvPr>
          <p:cNvSpPr txBox="1"/>
          <p:nvPr/>
        </p:nvSpPr>
        <p:spPr>
          <a:xfrm>
            <a:off x="1350272" y="765175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48C36-3B4D-4CE7-BB34-F7EADE9B85D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0"/>
          <a:stretch/>
        </p:blipFill>
        <p:spPr>
          <a:xfrm>
            <a:off x="3816172" y="3412053"/>
            <a:ext cx="1825473" cy="2578779"/>
          </a:xfrm>
          <a:prstGeom prst="rect">
            <a:avLst/>
          </a:prstGeom>
        </p:spPr>
      </p:pic>
      <p:pic>
        <p:nvPicPr>
          <p:cNvPr id="4" name="P">
            <a:hlinkClick r:id="" action="ppaction://media"/>
            <a:extLst>
              <a:ext uri="{FF2B5EF4-FFF2-40B4-BE49-F238E27FC236}">
                <a16:creationId xmlns:a16="http://schemas.microsoft.com/office/drawing/2014/main" id="{F91DE1A1-E414-4008-8035-8F70D9E97D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23510" y="2088614"/>
            <a:ext cx="609600" cy="609600"/>
          </a:xfrm>
          <a:prstGeom prst="rect">
            <a:avLst/>
          </a:prstGeom>
        </p:spPr>
      </p:pic>
      <p:pic>
        <p:nvPicPr>
          <p:cNvPr id="5" name="U">
            <a:hlinkClick r:id="" action="ppaction://media"/>
            <a:extLst>
              <a:ext uri="{FF2B5EF4-FFF2-40B4-BE49-F238E27FC236}">
                <a16:creationId xmlns:a16="http://schemas.microsoft.com/office/drawing/2014/main" id="{1B79014A-2F64-4C07-BC02-F24524BCD7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2062851"/>
            <a:ext cx="609600" cy="609600"/>
          </a:xfrm>
          <a:prstGeom prst="rect">
            <a:avLst/>
          </a:prstGeom>
        </p:spPr>
      </p:pic>
      <p:pic>
        <p:nvPicPr>
          <p:cNvPr id="8" name="F">
            <a:hlinkClick r:id="" action="ppaction://media"/>
            <a:extLst>
              <a:ext uri="{FF2B5EF4-FFF2-40B4-BE49-F238E27FC236}">
                <a16:creationId xmlns:a16="http://schemas.microsoft.com/office/drawing/2014/main" id="{9E35BA7F-5E69-4122-8AC4-86F306EB1AE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14645" y="2062851"/>
            <a:ext cx="609600" cy="609600"/>
          </a:xfrm>
          <a:prstGeom prst="rect">
            <a:avLst/>
          </a:prstGeom>
        </p:spPr>
      </p:pic>
      <p:pic>
        <p:nvPicPr>
          <p:cNvPr id="11" name="puff">
            <a:hlinkClick r:id="" action="ppaction://media"/>
            <a:extLst>
              <a:ext uri="{FF2B5EF4-FFF2-40B4-BE49-F238E27FC236}">
                <a16:creationId xmlns:a16="http://schemas.microsoft.com/office/drawing/2014/main" id="{15D0DE5C-47EB-4C7D-8C7A-3A34A7BDF4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24108" y="45587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2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45656" y="1143838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93495" y="897147"/>
            <a:ext cx="2147139" cy="2967487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816173" y="83418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 err="1">
                <a:latin typeface="Twinkl SemiBold" pitchFamily="2" charset="0"/>
              </a:rPr>
              <a:t>i</a:t>
            </a:r>
            <a:endParaRPr lang="en-GB" sz="16600" dirty="0">
              <a:latin typeface="Twinkl SemiBold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138" y="834183"/>
            <a:ext cx="1847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f</a:t>
            </a:r>
          </a:p>
        </p:txBody>
      </p:sp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E384EC-8255-4BFB-B5C8-2BBFF0C58D1B}"/>
              </a:ext>
            </a:extLst>
          </p:cNvPr>
          <p:cNvSpPr/>
          <p:nvPr/>
        </p:nvSpPr>
        <p:spPr>
          <a:xfrm>
            <a:off x="5953723" y="1143533"/>
            <a:ext cx="2147139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3B5BE0-7E38-4684-A400-F32E07DDE69F}"/>
              </a:ext>
            </a:extLst>
          </p:cNvPr>
          <p:cNvSpPr txBox="1"/>
          <p:nvPr/>
        </p:nvSpPr>
        <p:spPr>
          <a:xfrm>
            <a:off x="6324240" y="833878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02733-C490-4FAD-872C-1946C4847B0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2" t="-8064" r="25924" b="6340"/>
          <a:stretch/>
        </p:blipFill>
        <p:spPr>
          <a:xfrm>
            <a:off x="3341716" y="3633992"/>
            <a:ext cx="2458529" cy="2458833"/>
          </a:xfrm>
          <a:prstGeom prst="ellipse">
            <a:avLst/>
          </a:prstGeom>
        </p:spPr>
      </p:pic>
      <p:pic>
        <p:nvPicPr>
          <p:cNvPr id="4" name="F">
            <a:hlinkClick r:id="" action="ppaction://media"/>
            <a:extLst>
              <a:ext uri="{FF2B5EF4-FFF2-40B4-BE49-F238E27FC236}">
                <a16:creationId xmlns:a16="http://schemas.microsoft.com/office/drawing/2014/main" id="{F298A309-8D21-48A1-8178-FBE554107C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94748" y="1972693"/>
            <a:ext cx="609600" cy="609600"/>
          </a:xfrm>
          <a:prstGeom prst="rect">
            <a:avLst/>
          </a:prstGeom>
        </p:spPr>
      </p:pic>
      <p:pic>
        <p:nvPicPr>
          <p:cNvPr id="5" name="I">
            <a:hlinkClick r:id="" action="ppaction://media"/>
            <a:extLst>
              <a:ext uri="{FF2B5EF4-FFF2-40B4-BE49-F238E27FC236}">
                <a16:creationId xmlns:a16="http://schemas.microsoft.com/office/drawing/2014/main" id="{0BA97863-3999-41FA-9413-60A6E3B833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7637" y="1972693"/>
            <a:ext cx="609600" cy="609600"/>
          </a:xfrm>
          <a:prstGeom prst="rect">
            <a:avLst/>
          </a:prstGeom>
        </p:spPr>
      </p:pic>
      <p:pic>
        <p:nvPicPr>
          <p:cNvPr id="8" name="N">
            <a:hlinkClick r:id="" action="ppaction://media"/>
            <a:extLst>
              <a:ext uri="{FF2B5EF4-FFF2-40B4-BE49-F238E27FC236}">
                <a16:creationId xmlns:a16="http://schemas.microsoft.com/office/drawing/2014/main" id="{FF04A180-F0FC-4A2B-9517-94E411D4AD2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739652" y="1972693"/>
            <a:ext cx="609600" cy="609600"/>
          </a:xfrm>
          <a:prstGeom prst="rect">
            <a:avLst/>
          </a:prstGeom>
        </p:spPr>
      </p:pic>
      <p:pic>
        <p:nvPicPr>
          <p:cNvPr id="2" name="fin">
            <a:hlinkClick r:id="" action="ppaction://media"/>
            <a:extLst>
              <a:ext uri="{FF2B5EF4-FFF2-40B4-BE49-F238E27FC236}">
                <a16:creationId xmlns:a16="http://schemas.microsoft.com/office/drawing/2014/main" id="{B0867FAD-23BC-4402-A25F-93C3A69B1E5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7637" y="46204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2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6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341717" y="3634297"/>
            <a:ext cx="2458528" cy="2458528"/>
          </a:xfrm>
          <a:prstGeom prst="ellipse">
            <a:avLst/>
          </a:prstGeom>
          <a:solidFill>
            <a:srgbClr val="26B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08CC44-30C6-40CB-89C5-DB96936F0CC7}"/>
              </a:ext>
            </a:extLst>
          </p:cNvPr>
          <p:cNvSpPr/>
          <p:nvPr/>
        </p:nvSpPr>
        <p:spPr>
          <a:xfrm>
            <a:off x="893680" y="1143838"/>
            <a:ext cx="2147139" cy="214714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C6D4FA-05C0-4769-BA59-521D0C8F0C31}"/>
              </a:ext>
            </a:extLst>
          </p:cNvPr>
          <p:cNvSpPr/>
          <p:nvPr/>
        </p:nvSpPr>
        <p:spPr>
          <a:xfrm>
            <a:off x="3342144" y="1143838"/>
            <a:ext cx="1954475" cy="2147139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6DAD4-750D-4615-802E-C6388DA3AE23}"/>
              </a:ext>
            </a:extLst>
          </p:cNvPr>
          <p:cNvSpPr/>
          <p:nvPr/>
        </p:nvSpPr>
        <p:spPr>
          <a:xfrm>
            <a:off x="5597944" y="765176"/>
            <a:ext cx="2635138" cy="2525802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D2BCB-1207-4DFF-AA9E-51D5A60C7E3B}"/>
              </a:ext>
            </a:extLst>
          </p:cNvPr>
          <p:cNvSpPr txBox="1"/>
          <p:nvPr/>
        </p:nvSpPr>
        <p:spPr>
          <a:xfrm>
            <a:off x="1216332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79186-80DD-496F-A378-0F1198233BFA}"/>
              </a:ext>
            </a:extLst>
          </p:cNvPr>
          <p:cNvSpPr txBox="1"/>
          <p:nvPr/>
        </p:nvSpPr>
        <p:spPr>
          <a:xfrm>
            <a:off x="3638917" y="703193"/>
            <a:ext cx="137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C5E262-8CE6-4FFB-A716-0EF2625836A7}"/>
              </a:ext>
            </a:extLst>
          </p:cNvPr>
          <p:cNvSpPr txBox="1"/>
          <p:nvPr/>
        </p:nvSpPr>
        <p:spPr>
          <a:xfrm>
            <a:off x="5489282" y="765175"/>
            <a:ext cx="2861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dirty="0">
                <a:latin typeface="Twinkl SemiBold" pitchFamily="2" charset="0"/>
              </a:rPr>
              <a:t>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CCC662-4CF8-4596-9780-477B02E46C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819" y="3942358"/>
            <a:ext cx="2832472" cy="1842405"/>
          </a:xfrm>
          <a:prstGeom prst="rect">
            <a:avLst/>
          </a:prstGeom>
        </p:spPr>
      </p:pic>
      <p:pic>
        <p:nvPicPr>
          <p:cNvPr id="6" name="rock">
            <a:hlinkClick r:id="" action="ppaction://media"/>
            <a:extLst>
              <a:ext uri="{FF2B5EF4-FFF2-40B4-BE49-F238E27FC236}">
                <a16:creationId xmlns:a16="http://schemas.microsoft.com/office/drawing/2014/main" id="{C5783CA9-4DF0-4730-BE36-EF3B75EB9C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4620644"/>
            <a:ext cx="609600" cy="609600"/>
          </a:xfrm>
          <a:prstGeom prst="rect">
            <a:avLst/>
          </a:prstGeom>
        </p:spPr>
      </p:pic>
      <p:pic>
        <p:nvPicPr>
          <p:cNvPr id="7" name="R">
            <a:hlinkClick r:id="" action="ppaction://media"/>
            <a:extLst>
              <a:ext uri="{FF2B5EF4-FFF2-40B4-BE49-F238E27FC236}">
                <a16:creationId xmlns:a16="http://schemas.microsoft.com/office/drawing/2014/main" id="{3ACC3B10-C49B-4AE7-8B88-DEDF1A48CB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32179" y="2048991"/>
            <a:ext cx="609600" cy="609600"/>
          </a:xfrm>
          <a:prstGeom prst="rect">
            <a:avLst/>
          </a:prstGeom>
        </p:spPr>
      </p:pic>
      <p:pic>
        <p:nvPicPr>
          <p:cNvPr id="8" name="O">
            <a:hlinkClick r:id="" action="ppaction://media"/>
            <a:extLst>
              <a:ext uri="{FF2B5EF4-FFF2-40B4-BE49-F238E27FC236}">
                <a16:creationId xmlns:a16="http://schemas.microsoft.com/office/drawing/2014/main" id="{61709123-F831-4850-9C30-CE598F4BCE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7427" y="2026632"/>
            <a:ext cx="609600" cy="609600"/>
          </a:xfrm>
          <a:prstGeom prst="rect">
            <a:avLst/>
          </a:prstGeom>
        </p:spPr>
      </p:pic>
      <p:pic>
        <p:nvPicPr>
          <p:cNvPr id="9" name="K (CK)">
            <a:hlinkClick r:id="" action="ppaction://media"/>
            <a:extLst>
              <a:ext uri="{FF2B5EF4-FFF2-40B4-BE49-F238E27FC236}">
                <a16:creationId xmlns:a16="http://schemas.microsoft.com/office/drawing/2014/main" id="{3630F00A-60D8-45EF-87A6-2965FAF831A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74239" y="202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3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DCB5FAEE-CC91-4608-92BD-1007FC9F45E5}" vid="{49F44A1D-5DD0-448D-A9E8-9C9190F1A6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106</TotalTime>
  <Words>60</Words>
  <Application>Microsoft Macintosh PowerPoint</Application>
  <PresentationFormat>On-screen Show (4:3)</PresentationFormat>
  <Paragraphs>60</Paragraphs>
  <Slides>22</Slides>
  <Notes>0</Notes>
  <HiddenSlides>0</HiddenSlides>
  <MMClips>80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Twinkl</vt:lpstr>
      <vt:lpstr>Twinkl SemiBold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Shantal Paley</dc:creator>
  <cp:lastModifiedBy>Hawker C L C (FLSE)</cp:lastModifiedBy>
  <cp:revision>25</cp:revision>
  <dcterms:created xsi:type="dcterms:W3CDTF">2018-11-07T12:51:02Z</dcterms:created>
  <dcterms:modified xsi:type="dcterms:W3CDTF">2020-04-22T11:47:18Z</dcterms:modified>
</cp:coreProperties>
</file>