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4" r:id="rId3"/>
    <p:sldId id="274" r:id="rId4"/>
    <p:sldId id="275" r:id="rId5"/>
    <p:sldId id="276" r:id="rId6"/>
    <p:sldId id="277" r:id="rId7"/>
    <p:sldId id="278" r:id="rId8"/>
    <p:sldId id="267" r:id="rId9"/>
  </p:sldIdLst>
  <p:sldSz cx="9144000" cy="6858000" type="screen4x3"/>
  <p:notesSz cx="6858000" cy="9144000"/>
  <p:embeddedFontLst>
    <p:embeddedFont>
      <p:font typeface="Twinkl" pitchFamily="2" charset="0"/>
      <p:regular r:id="rId12"/>
      <p:bold r:id="rId13"/>
    </p:embeddedFont>
    <p:embeddedFont>
      <p:font typeface="Sassoon Infant Md" panose="02000603050000020003" pitchFamily="50" charset="0"/>
      <p:regular r:id="rId14"/>
    </p:embeddedFon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  <p15:guide id="4" pos="340" userDrawn="1">
          <p15:clr>
            <a:srgbClr val="A4A3A4"/>
          </p15:clr>
        </p15:guide>
        <p15:guide id="5" orient="horz" pos="3974" userDrawn="1">
          <p15:clr>
            <a:srgbClr val="A4A3A4"/>
          </p15:clr>
        </p15:guide>
        <p15:guide id="6" pos="5420" userDrawn="1">
          <p15:clr>
            <a:srgbClr val="A4A3A4"/>
          </p15:clr>
        </p15:guide>
        <p15:guide id="7" orient="horz" pos="346" userDrawn="1">
          <p15:clr>
            <a:srgbClr val="A4A3A4"/>
          </p15:clr>
        </p15:guide>
        <p15:guide id="8" pos="476" userDrawn="1">
          <p15:clr>
            <a:srgbClr val="A4A3A4"/>
          </p15:clr>
        </p15:guide>
        <p15:guide id="9" orient="horz" pos="482" userDrawn="1">
          <p15:clr>
            <a:srgbClr val="A4A3A4"/>
          </p15:clr>
        </p15:guide>
        <p15:guide id="10" orient="horz" pos="3838" userDrawn="1">
          <p15:clr>
            <a:srgbClr val="A4A3A4"/>
          </p15:clr>
        </p15:guide>
        <p15:guide id="11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ECF82"/>
    <a:srgbClr val="18A0DB"/>
    <a:srgbClr val="DE1E5A"/>
    <a:srgbClr val="BC0105"/>
    <a:srgbClr val="4DB1E3"/>
    <a:srgbClr val="80C1EB"/>
    <a:srgbClr val="ACDDFC"/>
    <a:srgbClr val="FFFFFF"/>
    <a:srgbClr val="4AA1D9"/>
    <a:srgbClr val="21A6F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 showGuides="1">
      <p:cViewPr varScale="1">
        <p:scale>
          <a:sx n="114" d="100"/>
          <a:sy n="114" d="100"/>
        </p:scale>
        <p:origin x="1560" y="108"/>
      </p:cViewPr>
      <p:guideLst>
        <p:guide orient="horz" pos="2160"/>
        <p:guide pos="2880"/>
        <p:guide pos="340"/>
        <p:guide orient="horz" pos="3974"/>
        <p:guide pos="5420"/>
        <p:guide orient="horz" pos="346"/>
        <p:guide pos="476"/>
        <p:guide orient="horz" pos="482"/>
        <p:guide orient="horz" pos="3838"/>
        <p:guide pos="5284"/>
      </p:guideLst>
    </p:cSldViewPr>
  </p:slideViewPr>
  <p:notesTextViewPr>
    <p:cViewPr>
      <p:scale>
        <a:sx n="3" d="2"/>
        <a:sy n="3" d="2"/>
      </p:scale>
      <p:origin x="0" y="0"/>
    </p:cViewPr>
  </p:notesTextViewPr>
  <p:notesViewPr>
    <p:cSldViewPr snapToGrid="0" showGuides="1">
      <p:cViewPr varScale="1">
        <p:scale>
          <a:sx n="77" d="100"/>
          <a:sy n="77" d="100"/>
        </p:scale>
        <p:origin x="2646" y="90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font" Target="fonts/font5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B34F151-63AC-41CE-96F5-7702E930870C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676B846-B279-40AC-BFF5-DBC4013370C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4539701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02C5D1-7818-41B5-ABAD-5E4B38A5388F}" type="datetimeFigureOut">
              <a:rPr lang="en-GB" smtClean="0"/>
              <a:t>25/10/2019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A521341-850D-40E1-BB3D-87946DC9B06D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70487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704075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 with Box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ounded Rectangle 3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497" y="5734211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98710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ounded Rectangle 4"/>
          <p:cNvSpPr/>
          <p:nvPr userDrawn="1"/>
        </p:nvSpPr>
        <p:spPr bwMode="auto">
          <a:xfrm>
            <a:off x="457198" y="438151"/>
            <a:ext cx="8220075" cy="5957887"/>
          </a:xfrm>
          <a:prstGeom prst="roundRect">
            <a:avLst>
              <a:gd name="adj" fmla="val 2649"/>
            </a:avLst>
          </a:prstGeom>
          <a:solidFill>
            <a:schemeClr val="bg1">
              <a:alpha val="90000"/>
            </a:schemeClr>
          </a:solidFill>
          <a:ln w="25400" cap="rnd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en-GB" sz="1350" dirty="0">
                <a:latin typeface="Twinkl" pitchFamily="50" charset="0"/>
              </a:rPr>
              <a:t> </a:t>
            </a:r>
          </a:p>
        </p:txBody>
      </p:sp>
      <p:sp>
        <p:nvSpPr>
          <p:cNvPr id="8" name="Title 5"/>
          <p:cNvSpPr>
            <a:spLocks noGrp="1"/>
          </p:cNvSpPr>
          <p:nvPr>
            <p:ph type="title"/>
          </p:nvPr>
        </p:nvSpPr>
        <p:spPr>
          <a:xfrm>
            <a:off x="457198" y="478895"/>
            <a:ext cx="8220075" cy="994306"/>
          </a:xfrm>
        </p:spPr>
        <p:txBody>
          <a:bodyPr>
            <a:noAutofit/>
          </a:bodyPr>
          <a:lstStyle>
            <a:lvl1pPr>
              <a:defRPr>
                <a:latin typeface="Twinkl" pitchFamily="2" charset="0"/>
              </a:defRPr>
            </a:lvl1pPr>
          </a:lstStyle>
          <a:p>
            <a:r>
              <a:rPr lang="en-US"/>
              <a:t>Click to edit Master title style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610794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ims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575232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Slid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2767" y="6196125"/>
            <a:ext cx="576495" cy="58071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197377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7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89745" y="695325"/>
            <a:ext cx="8164510" cy="1150938"/>
          </a:xfrm>
          <a:prstGeom prst="roundRect">
            <a:avLst>
              <a:gd name="adj" fmla="val 9641"/>
            </a:avLst>
          </a:prstGeom>
          <a:noFill/>
          <a:ln w="25400">
            <a:noFill/>
          </a:ln>
        </p:spPr>
        <p:txBody>
          <a:bodyPr vert="horz" lIns="252000" tIns="252000" rIns="252000" bIns="252000" rtlCol="0" anchor="ctr" anchorCtr="1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89745" y="1957386"/>
            <a:ext cx="8164510" cy="4387851"/>
          </a:xfrm>
          <a:prstGeom prst="roundRect">
            <a:avLst>
              <a:gd name="adj" fmla="val 2585"/>
            </a:avLst>
          </a:prstGeom>
          <a:noFill/>
          <a:ln w="25400">
            <a:noFill/>
          </a:ln>
        </p:spPr>
        <p:txBody>
          <a:bodyPr vert="horz" lIns="252000" tIns="252000" rIns="252000" bIns="25200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3892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7" r:id="rId2"/>
    <p:sldLayoutId id="2147483662" r:id="rId3"/>
    <p:sldLayoutId id="2147483663" r:id="rId4"/>
    <p:sldLayoutId id="2147483666" r:id="rId5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000" b="1" kern="1200">
          <a:solidFill>
            <a:srgbClr val="1C1C1C"/>
          </a:solidFill>
          <a:latin typeface="Twinkl" pitchFamily="50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18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rgbClr val="1C1C1C"/>
          </a:solidFill>
          <a:latin typeface="Twinkl" pitchFamily="50" charset="0"/>
          <a:ea typeface="Twinkl" pitchFamily="2" charset="0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 mod="1"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288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2118862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+mn-lt"/>
              </a:rPr>
              <a:t>Odin</a:t>
            </a:r>
          </a:p>
        </p:txBody>
      </p:sp>
      <p:sp>
        <p:nvSpPr>
          <p:cNvPr id="5" name="Rectangle 4"/>
          <p:cNvSpPr/>
          <p:nvPr/>
        </p:nvSpPr>
        <p:spPr>
          <a:xfrm>
            <a:off x="755650" y="1847661"/>
            <a:ext cx="7632700" cy="2434101"/>
          </a:xfrm>
          <a:prstGeom prst="rect">
            <a:avLst/>
          </a:prstGeom>
          <a:solidFill>
            <a:srgbClr val="FECF82"/>
          </a:solidFill>
        </p:spPr>
        <p:txBody>
          <a:bodyPr wrap="square" lIns="2880000" tIns="108000" rIns="108000" bIns="108000">
            <a:spAutoFit/>
          </a:bodyPr>
          <a:lstStyle/>
          <a:p>
            <a:r>
              <a:rPr lang="en-GB" b="1" dirty="0"/>
              <a:t>God of: </a:t>
            </a:r>
            <a:r>
              <a:rPr lang="en-GB" dirty="0"/>
              <a:t>Odin was the chief and most important god of them all.</a:t>
            </a:r>
          </a:p>
          <a:p>
            <a:endParaRPr lang="en-GB" dirty="0"/>
          </a:p>
          <a:p>
            <a:r>
              <a:rPr lang="en-GB" dirty="0"/>
              <a:t>He ruled in </a:t>
            </a:r>
            <a:r>
              <a:rPr lang="en-GB" dirty="0" err="1"/>
              <a:t>Asgard</a:t>
            </a:r>
            <a:r>
              <a:rPr lang="en-GB" dirty="0"/>
              <a:t> and is the father of Thor. He rode an eight-legged horse.</a:t>
            </a:r>
          </a:p>
          <a:p>
            <a:endParaRPr lang="en-GB" dirty="0"/>
          </a:p>
          <a:p>
            <a:r>
              <a:rPr lang="en-GB" dirty="0"/>
              <a:t>He liked to roam the Earth in disguise in order to be with women he fell in love with.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0" y="113960"/>
            <a:ext cx="2622550" cy="66432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2372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Sassoon Infant Md" panose="02000603050000020003" pitchFamily="50" charset="0"/>
              </a:rPr>
              <a:t>Thor</a:t>
            </a:r>
            <a:endParaRPr lang="en-GB" sz="36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650" y="1847661"/>
            <a:ext cx="7632700" cy="2434101"/>
          </a:xfrm>
          <a:prstGeom prst="rect">
            <a:avLst/>
          </a:prstGeom>
          <a:solidFill>
            <a:srgbClr val="FECF82"/>
          </a:solidFill>
        </p:spPr>
        <p:txBody>
          <a:bodyPr wrap="square" lIns="108000" tIns="108000" rIns="3240000" bIns="108000">
            <a:spAutoFit/>
          </a:bodyPr>
          <a:lstStyle/>
          <a:p>
            <a:r>
              <a:rPr lang="en-GB" b="1" dirty="0"/>
              <a:t>God of: </a:t>
            </a:r>
            <a:r>
              <a:rPr lang="en-GB" dirty="0"/>
              <a:t>thunder, fertility, the sky and law</a:t>
            </a:r>
          </a:p>
          <a:p>
            <a:endParaRPr lang="en-GB" dirty="0"/>
          </a:p>
          <a:p>
            <a:r>
              <a:rPr lang="en-GB" dirty="0"/>
              <a:t>Son of Odin and </a:t>
            </a:r>
            <a:r>
              <a:rPr lang="en-GB" dirty="0" err="1"/>
              <a:t>Fjorgyn</a:t>
            </a:r>
            <a:r>
              <a:rPr lang="en-GB" dirty="0"/>
              <a:t>, he had super strength and an enchanted hammer that could destroy most things. He was the most popular god as he has a good heart.</a:t>
            </a:r>
          </a:p>
          <a:p>
            <a:endParaRPr lang="en-GB" dirty="0"/>
          </a:p>
          <a:p>
            <a:r>
              <a:rPr lang="en-GB" dirty="0"/>
              <a:t>He is a relative of Loki.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1388" y="413552"/>
            <a:ext cx="3165885" cy="64444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805905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Sassoon Infant Md" panose="02000603050000020003" pitchFamily="50" charset="0"/>
              </a:rPr>
              <a:t>Loki</a:t>
            </a:r>
            <a:endParaRPr lang="en-GB" sz="36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650" y="1847661"/>
            <a:ext cx="7632700" cy="2157102"/>
          </a:xfrm>
          <a:prstGeom prst="rect">
            <a:avLst/>
          </a:prstGeom>
          <a:solidFill>
            <a:srgbClr val="FECF82"/>
          </a:solidFill>
        </p:spPr>
        <p:txBody>
          <a:bodyPr wrap="square" lIns="2880000" tIns="108000" rIns="108000" bIns="108000">
            <a:spAutoFit/>
          </a:bodyPr>
          <a:lstStyle/>
          <a:p>
            <a:r>
              <a:rPr lang="en-GB" b="1" dirty="0"/>
              <a:t>God of: </a:t>
            </a:r>
            <a:r>
              <a:rPr lang="en-GB" dirty="0"/>
              <a:t>mischief and chaos</a:t>
            </a:r>
          </a:p>
          <a:p>
            <a:endParaRPr lang="en-GB" dirty="0"/>
          </a:p>
          <a:p>
            <a:r>
              <a:rPr lang="en-GB" dirty="0"/>
              <a:t>Loki is known as a naughty god, who lied and betrayed the other Gods.</a:t>
            </a:r>
          </a:p>
          <a:p>
            <a:endParaRPr lang="en-GB" dirty="0"/>
          </a:p>
          <a:p>
            <a:r>
              <a:rPr lang="en-GB" dirty="0"/>
              <a:t>It was said that his relationship with Thor was a rather strange one.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240" y="219074"/>
            <a:ext cx="2618335" cy="64674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041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Sassoon Infant Md" panose="02000603050000020003" pitchFamily="50" charset="0"/>
              </a:rPr>
              <a:t>Freya</a:t>
            </a:r>
            <a:endParaRPr lang="en-GB" sz="36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650" y="1847661"/>
            <a:ext cx="7632700" cy="2434101"/>
          </a:xfrm>
          <a:prstGeom prst="rect">
            <a:avLst/>
          </a:prstGeom>
          <a:solidFill>
            <a:srgbClr val="FECF82"/>
          </a:solidFill>
        </p:spPr>
        <p:txBody>
          <a:bodyPr wrap="square" lIns="2880000" tIns="108000" rIns="108000" bIns="108000">
            <a:spAutoFit/>
          </a:bodyPr>
          <a:lstStyle/>
          <a:p>
            <a:r>
              <a:rPr lang="en-GB" b="1" dirty="0"/>
              <a:t>God of: </a:t>
            </a:r>
            <a:r>
              <a:rPr lang="en-GB" dirty="0"/>
              <a:t>love, beauty, fertility and war</a:t>
            </a:r>
          </a:p>
          <a:p>
            <a:endParaRPr lang="en-GB" dirty="0"/>
          </a:p>
          <a:p>
            <a:r>
              <a:rPr lang="en-GB" dirty="0"/>
              <a:t>She was married to the God Od, who abandoned her. </a:t>
            </a:r>
          </a:p>
          <a:p>
            <a:endParaRPr lang="en-GB" dirty="0"/>
          </a:p>
          <a:p>
            <a:r>
              <a:rPr lang="en-GB" dirty="0"/>
              <a:t>She has been known to appear as a bird to people and made sure the sun shone, rain fell and crops grew.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2842" y="219075"/>
            <a:ext cx="3734699" cy="64674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5919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Sassoon Infant Md" panose="02000603050000020003" pitchFamily="50" charset="0"/>
              </a:rPr>
              <a:t>Frey</a:t>
            </a:r>
            <a:endParaRPr lang="en-GB" sz="3600" dirty="0">
              <a:latin typeface="+mn-lt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55650" y="1847661"/>
            <a:ext cx="7632700" cy="1603104"/>
          </a:xfrm>
          <a:prstGeom prst="rect">
            <a:avLst/>
          </a:prstGeom>
          <a:solidFill>
            <a:srgbClr val="FECF82"/>
          </a:solidFill>
        </p:spPr>
        <p:txBody>
          <a:bodyPr wrap="square" lIns="108000" tIns="108000" rIns="3456000" bIns="108000">
            <a:spAutoFit/>
          </a:bodyPr>
          <a:lstStyle/>
          <a:p>
            <a:r>
              <a:rPr lang="en-GB" b="1" dirty="0"/>
              <a:t>God of: </a:t>
            </a:r>
            <a:r>
              <a:rPr lang="en-GB" dirty="0"/>
              <a:t>fertility</a:t>
            </a:r>
          </a:p>
          <a:p>
            <a:endParaRPr lang="en-GB" dirty="0"/>
          </a:p>
          <a:p>
            <a:r>
              <a:rPr lang="en-GB" dirty="0"/>
              <a:t>He was the son of </a:t>
            </a:r>
            <a:r>
              <a:rPr lang="en-GB" dirty="0" err="1"/>
              <a:t>Njord</a:t>
            </a:r>
            <a:r>
              <a:rPr lang="en-GB" dirty="0"/>
              <a:t>. He arrived at </a:t>
            </a:r>
            <a:r>
              <a:rPr lang="en-GB" dirty="0" err="1"/>
              <a:t>Asgard</a:t>
            </a:r>
            <a:r>
              <a:rPr lang="en-GB" dirty="0"/>
              <a:t> as a hostage along with his sister Freya and his father.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09560" y="266700"/>
            <a:ext cx="4894690" cy="64905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72860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539750" y="2943225"/>
            <a:ext cx="8064500" cy="2924175"/>
          </a:xfrm>
          <a:prstGeom prst="rect">
            <a:avLst/>
          </a:prstGeom>
          <a:solidFill>
            <a:srgbClr val="FECF8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1" name="Title 2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z="3600" dirty="0">
                <a:latin typeface="Sassoon Infant Md" panose="02000603050000020003" pitchFamily="50" charset="0"/>
              </a:rPr>
              <a:t>Task</a:t>
            </a:r>
            <a:endParaRPr lang="en-GB" sz="3600" dirty="0">
              <a:latin typeface="+mn-lt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55650" y="1292910"/>
            <a:ext cx="76327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GB" dirty="0"/>
              <a:t>Now use your worksheets to draw your favourite God </a:t>
            </a:r>
            <a:br>
              <a:rPr lang="en-GB" dirty="0"/>
            </a:br>
            <a:r>
              <a:rPr lang="en-GB" dirty="0"/>
              <a:t>and write about them.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0313" y="1933229"/>
            <a:ext cx="1704744" cy="4318347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9750" y="2575558"/>
            <a:ext cx="2008680" cy="3478485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300" y="2486118"/>
            <a:ext cx="1489728" cy="36797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83424" y="2746375"/>
            <a:ext cx="1643970" cy="334645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26655" y="2858771"/>
            <a:ext cx="2558607" cy="3392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81071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25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25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80807585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Twinkl Template">
      <a:dk1>
        <a:srgbClr val="1C1C1C"/>
      </a:dk1>
      <a:lt1>
        <a:sysClr val="window" lastClr="FFFFFF"/>
      </a:lt1>
      <a:dk2>
        <a:srgbClr val="4A4A4A"/>
      </a:dk2>
      <a:lt2>
        <a:srgbClr val="F4F2F2"/>
      </a:lt2>
      <a:accent1>
        <a:srgbClr val="E34192"/>
      </a:accent1>
      <a:accent2>
        <a:srgbClr val="EB8634"/>
      </a:accent2>
      <a:accent3>
        <a:srgbClr val="E6C734"/>
      </a:accent3>
      <a:accent4>
        <a:srgbClr val="79AD42"/>
      </a:accent4>
      <a:accent5>
        <a:srgbClr val="23A7F9"/>
      </a:accent5>
      <a:accent6>
        <a:srgbClr val="954EBE"/>
      </a:accent6>
      <a:hlink>
        <a:srgbClr val="23A7F9"/>
      </a:hlink>
      <a:folHlink>
        <a:srgbClr val="757070"/>
      </a:folHlink>
    </a:clrScheme>
    <a:fontScheme name="Custom 1">
      <a:majorFont>
        <a:latin typeface="Twinkl Sb"/>
        <a:ea typeface=""/>
        <a:cs typeface=""/>
      </a:majorFont>
      <a:minorFont>
        <a:latin typeface="Twinkl"/>
        <a:ea typeface=""/>
        <a:cs typeface="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rgbClr val="18A0DB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PowerPoint Guidance.pptx" id="{180D27B9-5640-447B-B5C0-DD73573B2821}" vid="{310EF2B5-F8B8-4941-8818-76ED4D5D3054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37</TotalTime>
  <Words>227</Words>
  <Application>Microsoft Office PowerPoint</Application>
  <PresentationFormat>On-screen Show (4:3)</PresentationFormat>
  <Paragraphs>30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Twinkl</vt:lpstr>
      <vt:lpstr>Sassoon Infant Md</vt:lpstr>
      <vt:lpstr>Calibri</vt:lpstr>
      <vt:lpstr>Arial</vt:lpstr>
      <vt:lpstr>Office Theme</vt:lpstr>
      <vt:lpstr>PowerPoint Presentation</vt:lpstr>
      <vt:lpstr>Odin</vt:lpstr>
      <vt:lpstr>Thor</vt:lpstr>
      <vt:lpstr>Loki</vt:lpstr>
      <vt:lpstr>Freya</vt:lpstr>
      <vt:lpstr>Frey</vt:lpstr>
      <vt:lpstr>Task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Joseph Hayward</dc:creator>
  <cp:lastModifiedBy>Charlotte Walker</cp:lastModifiedBy>
  <cp:revision>4</cp:revision>
  <dcterms:created xsi:type="dcterms:W3CDTF">2019-03-06T12:07:48Z</dcterms:created>
  <dcterms:modified xsi:type="dcterms:W3CDTF">2019-10-25T10:25:30Z</dcterms:modified>
</cp:coreProperties>
</file>