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p:sldMasterIdLst>
    <p:sldMasterId id="2147483660" r:id="rId1"/>
  </p:sldMasterIdLst>
  <p:notesMasterIdLst>
    <p:notesMasterId r:id="rId19"/>
  </p:notesMasterIdLst>
  <p:handoutMasterIdLst>
    <p:handoutMasterId r:id="rId20"/>
  </p:handoutMasterIdLst>
  <p:sldIdLst>
    <p:sldId id="258" r:id="rId2"/>
    <p:sldId id="264" r:id="rId3"/>
    <p:sldId id="269" r:id="rId4"/>
    <p:sldId id="270" r:id="rId5"/>
    <p:sldId id="271" r:id="rId6"/>
    <p:sldId id="272" r:id="rId7"/>
    <p:sldId id="273" r:id="rId8"/>
    <p:sldId id="274" r:id="rId9"/>
    <p:sldId id="275" r:id="rId10"/>
    <p:sldId id="276" r:id="rId11"/>
    <p:sldId id="277" r:id="rId12"/>
    <p:sldId id="278" r:id="rId13"/>
    <p:sldId id="279" r:id="rId14"/>
    <p:sldId id="280" r:id="rId15"/>
    <p:sldId id="281" r:id="rId16"/>
    <p:sldId id="282" r:id="rId17"/>
    <p:sldId id="267" r:id="rId18"/>
  </p:sldIdLst>
  <p:sldSz cx="9144000" cy="6858000" type="screen4x3"/>
  <p:notesSz cx="6858000" cy="9144000"/>
  <p:embeddedFontLst>
    <p:embeddedFont>
      <p:font typeface="Calibri" panose="020F0502020204030204" pitchFamily="34" charset="0"/>
      <p:regular r:id="rId21"/>
      <p:bold r:id="rId22"/>
      <p:italic r:id="rId23"/>
      <p:boldItalic r:id="rId24"/>
    </p:embeddedFont>
    <p:embeddedFont>
      <p:font typeface="Twinkl" panose="020B0604020202020204" charset="0"/>
      <p:regular r:id="rId25"/>
      <p:bold r:id="rId26"/>
    </p:embeddedFont>
    <p:embeddedFont>
      <p:font typeface="Twinkl SemiBold" charset="0"/>
      <p:bold r:id="rId27"/>
    </p:embeddedFont>
  </p:embeddedFontLst>
  <p:defaultTextStyle>
    <a:defPPr>
      <a:defRPr lang="en-US"/>
    </a:defPPr>
    <a:lvl1pPr algn="l" rtl="0" eaLnBrk="0" fontAlgn="base" hangingPunct="0">
      <a:spcBef>
        <a:spcPct val="0"/>
      </a:spcBef>
      <a:spcAft>
        <a:spcPct val="0"/>
      </a:spcAft>
      <a:defRPr kern="1200">
        <a:solidFill>
          <a:schemeClr val="tx1"/>
        </a:solidFill>
        <a:latin typeface="Twinkl" charset="0"/>
        <a:ea typeface="+mn-ea"/>
        <a:cs typeface="+mn-cs"/>
      </a:defRPr>
    </a:lvl1pPr>
    <a:lvl2pPr marL="457200" algn="l" rtl="0" eaLnBrk="0" fontAlgn="base" hangingPunct="0">
      <a:spcBef>
        <a:spcPct val="0"/>
      </a:spcBef>
      <a:spcAft>
        <a:spcPct val="0"/>
      </a:spcAft>
      <a:defRPr kern="1200">
        <a:solidFill>
          <a:schemeClr val="tx1"/>
        </a:solidFill>
        <a:latin typeface="Twinkl" charset="0"/>
        <a:ea typeface="+mn-ea"/>
        <a:cs typeface="+mn-cs"/>
      </a:defRPr>
    </a:lvl2pPr>
    <a:lvl3pPr marL="914400" algn="l" rtl="0" eaLnBrk="0" fontAlgn="base" hangingPunct="0">
      <a:spcBef>
        <a:spcPct val="0"/>
      </a:spcBef>
      <a:spcAft>
        <a:spcPct val="0"/>
      </a:spcAft>
      <a:defRPr kern="1200">
        <a:solidFill>
          <a:schemeClr val="tx1"/>
        </a:solidFill>
        <a:latin typeface="Twinkl" charset="0"/>
        <a:ea typeface="+mn-ea"/>
        <a:cs typeface="+mn-cs"/>
      </a:defRPr>
    </a:lvl3pPr>
    <a:lvl4pPr marL="1371600" algn="l" rtl="0" eaLnBrk="0" fontAlgn="base" hangingPunct="0">
      <a:spcBef>
        <a:spcPct val="0"/>
      </a:spcBef>
      <a:spcAft>
        <a:spcPct val="0"/>
      </a:spcAft>
      <a:defRPr kern="1200">
        <a:solidFill>
          <a:schemeClr val="tx1"/>
        </a:solidFill>
        <a:latin typeface="Twinkl" charset="0"/>
        <a:ea typeface="+mn-ea"/>
        <a:cs typeface="+mn-cs"/>
      </a:defRPr>
    </a:lvl4pPr>
    <a:lvl5pPr marL="1828800" algn="l" rtl="0" eaLnBrk="0" fontAlgn="base" hangingPunct="0">
      <a:spcBef>
        <a:spcPct val="0"/>
      </a:spcBef>
      <a:spcAft>
        <a:spcPct val="0"/>
      </a:spcAft>
      <a:defRPr kern="1200">
        <a:solidFill>
          <a:schemeClr val="tx1"/>
        </a:solidFill>
        <a:latin typeface="Twinkl" charset="0"/>
        <a:ea typeface="+mn-ea"/>
        <a:cs typeface="+mn-cs"/>
      </a:defRPr>
    </a:lvl5pPr>
    <a:lvl6pPr marL="2286000" algn="l" defTabSz="914400" rtl="0" eaLnBrk="1" latinLnBrk="0" hangingPunct="1">
      <a:defRPr kern="1200">
        <a:solidFill>
          <a:schemeClr val="tx1"/>
        </a:solidFill>
        <a:latin typeface="Twinkl" charset="0"/>
        <a:ea typeface="+mn-ea"/>
        <a:cs typeface="+mn-cs"/>
      </a:defRPr>
    </a:lvl6pPr>
    <a:lvl7pPr marL="2743200" algn="l" defTabSz="914400" rtl="0" eaLnBrk="1" latinLnBrk="0" hangingPunct="1">
      <a:defRPr kern="1200">
        <a:solidFill>
          <a:schemeClr val="tx1"/>
        </a:solidFill>
        <a:latin typeface="Twinkl" charset="0"/>
        <a:ea typeface="+mn-ea"/>
        <a:cs typeface="+mn-cs"/>
      </a:defRPr>
    </a:lvl7pPr>
    <a:lvl8pPr marL="3200400" algn="l" defTabSz="914400" rtl="0" eaLnBrk="1" latinLnBrk="0" hangingPunct="1">
      <a:defRPr kern="1200">
        <a:solidFill>
          <a:schemeClr val="tx1"/>
        </a:solidFill>
        <a:latin typeface="Twinkl" charset="0"/>
        <a:ea typeface="+mn-ea"/>
        <a:cs typeface="+mn-cs"/>
      </a:defRPr>
    </a:lvl8pPr>
    <a:lvl9pPr marL="3657600" algn="l" defTabSz="914400" rtl="0" eaLnBrk="1" latinLnBrk="0" hangingPunct="1">
      <a:defRPr kern="1200">
        <a:solidFill>
          <a:schemeClr val="tx1"/>
        </a:solidFill>
        <a:latin typeface="Twinkl" charset="0"/>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guide id="3" pos="340">
          <p15:clr>
            <a:srgbClr val="A4A3A4"/>
          </p15:clr>
        </p15:guide>
        <p15:guide id="4" orient="horz" pos="3974">
          <p15:clr>
            <a:srgbClr val="A4A3A4"/>
          </p15:clr>
        </p15:guide>
        <p15:guide id="5" pos="5420">
          <p15:clr>
            <a:srgbClr val="A4A3A4"/>
          </p15:clr>
        </p15:guide>
        <p15:guide id="6" orient="horz" pos="346">
          <p15:clr>
            <a:srgbClr val="A4A3A4"/>
          </p15:clr>
        </p15:guide>
        <p15:guide id="7" pos="476">
          <p15:clr>
            <a:srgbClr val="A4A3A4"/>
          </p15:clr>
        </p15:guide>
        <p15:guide id="8" orient="horz" pos="482">
          <p15:clr>
            <a:srgbClr val="A4A3A4"/>
          </p15:clr>
        </p15:guide>
        <p15:guide id="9" orient="horz" pos="3838">
          <p15:clr>
            <a:srgbClr val="A4A3A4"/>
          </p15:clr>
        </p15:guide>
        <p15:guide id="10" pos="5284">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rgbClr val="FF0000"/>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64C3EE"/>
    <a:srgbClr val="ACDDFC"/>
    <a:srgbClr val="18A0DB"/>
    <a:srgbClr val="DE1E5A"/>
    <a:srgbClr val="BC0105"/>
    <a:srgbClr val="4DB1E3"/>
    <a:srgbClr val="80C1EB"/>
    <a:srgbClr val="FFFFF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10B4474B-53B1-EFAD-21E0-C9ECD07CA650}" v="93" dt="2020-06-22T14:05:35.118"/>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7970" autoAdjust="0"/>
    <p:restoredTop sz="94660"/>
  </p:normalViewPr>
  <p:slideViewPr>
    <p:cSldViewPr snapToGrid="0">
      <p:cViewPr varScale="1">
        <p:scale>
          <a:sx n="86" d="100"/>
          <a:sy n="86" d="100"/>
        </p:scale>
        <p:origin x="1248" y="53"/>
      </p:cViewPr>
      <p:guideLst>
        <p:guide orient="horz" pos="2160"/>
        <p:guide pos="2880"/>
        <p:guide pos="340"/>
        <p:guide orient="horz" pos="3974"/>
        <p:guide pos="5420"/>
        <p:guide orient="horz" pos="346"/>
        <p:guide pos="476"/>
        <p:guide orient="horz" pos="482"/>
        <p:guide orient="horz" pos="3838"/>
        <p:guide pos="5284"/>
      </p:guideLst>
    </p:cSldViewPr>
  </p:slideViewPr>
  <p:notesTextViewPr>
    <p:cViewPr>
      <p:scale>
        <a:sx n="3" d="2"/>
        <a:sy n="3" d="2"/>
      </p:scale>
      <p:origin x="0" y="0"/>
    </p:cViewPr>
  </p:notesTextViewPr>
  <p:notesViewPr>
    <p:cSldViewPr snapToGrid="0">
      <p:cViewPr varScale="1">
        <p:scale>
          <a:sx n="77" d="100"/>
          <a:sy n="77" d="100"/>
        </p:scale>
        <p:origin x="2646" y="90"/>
      </p:cViewPr>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font" Target="fonts/font6.fntdata"/><Relationship Id="rId3" Type="http://schemas.openxmlformats.org/officeDocument/2006/relationships/slide" Target="slides/slide2.xml"/><Relationship Id="rId21" Type="http://schemas.openxmlformats.org/officeDocument/2006/relationships/font" Target="fonts/font1.fntdata"/><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font" Target="fonts/font5.fntdata"/><Relationship Id="rId33" Type="http://schemas.microsoft.com/office/2015/10/relationships/revisionInfo" Target="revisionInfo.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handoutMaster" Target="handoutMasters/handoutMaster1.xml"/><Relationship Id="rId29"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font" Target="fonts/font4.fntdata"/><Relationship Id="rId32" Type="http://schemas.microsoft.com/office/2016/11/relationships/changesInfo" Target="changesInfos/changesInfo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font" Target="fonts/font3.fntdata"/><Relationship Id="rId28"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notesMaster" Target="notesMasters/notesMaster1.xml"/><Relationship Id="rId31"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font" Target="fonts/font2.fntdata"/><Relationship Id="rId27" Type="http://schemas.openxmlformats.org/officeDocument/2006/relationships/font" Target="fonts/font7.fntdata"/><Relationship Id="rId30" Type="http://schemas.openxmlformats.org/officeDocument/2006/relationships/theme" Target="theme/theme1.xml"/><Relationship Id="rId8" Type="http://schemas.openxmlformats.org/officeDocument/2006/relationships/slide" Target="slides/slide7.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N Simons (Afon-y-Felin Primary School)" userId="S::simonsn16@hwbcymru.net::69d7338a-47d2-458b-b777-addf0e5698a8" providerId="AD" clId="Web-{10B4474B-53B1-EFAD-21E0-C9ECD07CA650}"/>
    <pc:docChg chg="addSld modSld">
      <pc:chgData name="N Simons (Afon-y-Felin Primary School)" userId="S::simonsn16@hwbcymru.net::69d7338a-47d2-458b-b777-addf0e5698a8" providerId="AD" clId="Web-{10B4474B-53B1-EFAD-21E0-C9ECD07CA650}" dt="2020-06-22T14:05:35.118" v="91" actId="20577"/>
      <pc:docMkLst>
        <pc:docMk/>
      </pc:docMkLst>
      <pc:sldChg chg="modSp add replId">
        <pc:chgData name="N Simons (Afon-y-Felin Primary School)" userId="S::simonsn16@hwbcymru.net::69d7338a-47d2-458b-b777-addf0e5698a8" providerId="AD" clId="Web-{10B4474B-53B1-EFAD-21E0-C9ECD07CA650}" dt="2020-06-22T14:05:34.446" v="90" actId="20577"/>
        <pc:sldMkLst>
          <pc:docMk/>
          <pc:sldMk cId="667987210" sldId="282"/>
        </pc:sldMkLst>
        <pc:spChg chg="mod">
          <ac:chgData name="N Simons (Afon-y-Felin Primary School)" userId="S::simonsn16@hwbcymru.net::69d7338a-47d2-458b-b777-addf0e5698a8" providerId="AD" clId="Web-{10B4474B-53B1-EFAD-21E0-C9ECD07CA650}" dt="2020-06-22T14:04:46.321" v="4" actId="20577"/>
          <ac:spMkLst>
            <pc:docMk/>
            <pc:sldMk cId="667987210" sldId="282"/>
            <ac:spMk id="22530" creationId="{9FCF32B8-929C-48FB-8459-0CA5347CE375}"/>
          </ac:spMkLst>
        </pc:spChg>
        <pc:spChg chg="mod">
          <ac:chgData name="N Simons (Afon-y-Felin Primary School)" userId="S::simonsn16@hwbcymru.net::69d7338a-47d2-458b-b777-addf0e5698a8" providerId="AD" clId="Web-{10B4474B-53B1-EFAD-21E0-C9ECD07CA650}" dt="2020-06-22T14:05:34.446" v="90" actId="20577"/>
          <ac:spMkLst>
            <pc:docMk/>
            <pc:sldMk cId="667987210" sldId="282"/>
            <ac:spMk id="22532" creationId="{A2461225-845A-42E1-9415-F2D12D4F40E7}"/>
          </ac:spMkLst>
        </pc:spChg>
      </pc:sldChg>
    </pc:docChg>
  </pc:docChgLst>
</pc:chgInfo>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675DFCE4-9011-4777-87CE-6FF8458E5DC8}"/>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eaLnBrk="1" fontAlgn="auto" hangingPunct="1">
              <a:spcBef>
                <a:spcPts val="0"/>
              </a:spcBef>
              <a:spcAft>
                <a:spcPts val="0"/>
              </a:spcAft>
              <a:defRPr sz="1200">
                <a:latin typeface="+mn-lt"/>
              </a:defRPr>
            </a:lvl1pPr>
          </a:lstStyle>
          <a:p>
            <a:pPr>
              <a:defRPr/>
            </a:pPr>
            <a:endParaRPr lang="en-GB"/>
          </a:p>
        </p:txBody>
      </p:sp>
      <p:sp>
        <p:nvSpPr>
          <p:cNvPr id="3" name="Date Placeholder 2">
            <a:extLst>
              <a:ext uri="{FF2B5EF4-FFF2-40B4-BE49-F238E27FC236}">
                <a16:creationId xmlns:a16="http://schemas.microsoft.com/office/drawing/2014/main" id="{DF18E5EA-3901-40CA-9DFE-092644FC2B22}"/>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eaLnBrk="1" fontAlgn="auto" hangingPunct="1">
              <a:spcBef>
                <a:spcPts val="0"/>
              </a:spcBef>
              <a:spcAft>
                <a:spcPts val="0"/>
              </a:spcAft>
              <a:defRPr sz="1200">
                <a:latin typeface="+mn-lt"/>
              </a:defRPr>
            </a:lvl1pPr>
          </a:lstStyle>
          <a:p>
            <a:pPr>
              <a:defRPr/>
            </a:pPr>
            <a:fld id="{31BC7A12-1B06-47E7-A952-367FD1FBF06C}" type="datetimeFigureOut">
              <a:rPr lang="en-GB"/>
              <a:pPr>
                <a:defRPr/>
              </a:pPr>
              <a:t>22/06/2020</a:t>
            </a:fld>
            <a:endParaRPr lang="en-GB"/>
          </a:p>
        </p:txBody>
      </p:sp>
      <p:sp>
        <p:nvSpPr>
          <p:cNvPr id="4" name="Footer Placeholder 3">
            <a:extLst>
              <a:ext uri="{FF2B5EF4-FFF2-40B4-BE49-F238E27FC236}">
                <a16:creationId xmlns:a16="http://schemas.microsoft.com/office/drawing/2014/main" id="{B1808B46-02C1-455C-B80F-E9CF8F409E9A}"/>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eaLnBrk="1" fontAlgn="auto" hangingPunct="1">
              <a:spcBef>
                <a:spcPts val="0"/>
              </a:spcBef>
              <a:spcAft>
                <a:spcPts val="0"/>
              </a:spcAft>
              <a:defRPr sz="1200">
                <a:latin typeface="+mn-lt"/>
              </a:defRPr>
            </a:lvl1pPr>
          </a:lstStyle>
          <a:p>
            <a:pPr>
              <a:defRPr/>
            </a:pPr>
            <a:endParaRPr lang="en-GB"/>
          </a:p>
        </p:txBody>
      </p:sp>
      <p:sp>
        <p:nvSpPr>
          <p:cNvPr id="5" name="Slide Number Placeholder 4">
            <a:extLst>
              <a:ext uri="{FF2B5EF4-FFF2-40B4-BE49-F238E27FC236}">
                <a16:creationId xmlns:a16="http://schemas.microsoft.com/office/drawing/2014/main" id="{0F8BE332-02B1-46C8-AF2D-86BE5E25CF0F}"/>
              </a:ext>
            </a:extLst>
          </p:cNvPr>
          <p:cNvSpPr>
            <a:spLocks noGrp="1"/>
          </p:cNvSpPr>
          <p:nvPr>
            <p:ph type="sldNum" sz="quarter" idx="3"/>
          </p:nvPr>
        </p:nvSpPr>
        <p:spPr>
          <a:xfrm>
            <a:off x="3884613" y="8685213"/>
            <a:ext cx="2971800" cy="458787"/>
          </a:xfrm>
          <a:prstGeom prst="rect">
            <a:avLst/>
          </a:prstGeom>
        </p:spPr>
        <p:txBody>
          <a:bodyPr vert="horz" wrap="square" lIns="91440" tIns="45720" rIns="91440" bIns="45720" numCol="1" anchor="b" anchorCtr="0" compatLnSpc="1">
            <a:prstTxWarp prst="textNoShape">
              <a:avLst/>
            </a:prstTxWarp>
          </a:bodyPr>
          <a:lstStyle>
            <a:lvl1pPr algn="r" eaLnBrk="1" hangingPunct="1">
              <a:defRPr sz="1200" smtClean="0">
                <a:latin typeface="Calibri" panose="020F0502020204030204" pitchFamily="34" charset="0"/>
              </a:defRPr>
            </a:lvl1pPr>
          </a:lstStyle>
          <a:p>
            <a:pPr>
              <a:defRPr/>
            </a:pPr>
            <a:fld id="{13246D16-6669-428D-AEC5-6C106AE6A8C7}" type="slidenum">
              <a:rPr lang="en-GB" altLang="en-US"/>
              <a:pPr>
                <a:defRPr/>
              </a:pPr>
              <a:t>‹#›</a:t>
            </a:fld>
            <a:endParaRPr lang="en-GB" altLang="en-US"/>
          </a:p>
        </p:txBody>
      </p:sp>
    </p:spTree>
    <p:extLst>
      <p:ext uri="{BB962C8B-B14F-4D97-AF65-F5344CB8AC3E}">
        <p14:creationId xmlns:p14="http://schemas.microsoft.com/office/powerpoint/2010/main" val="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6CA8696C-DFFE-463C-8DE6-6D57C4799D87}"/>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eaLnBrk="1" fontAlgn="auto" hangingPunct="1">
              <a:spcBef>
                <a:spcPts val="0"/>
              </a:spcBef>
              <a:spcAft>
                <a:spcPts val="0"/>
              </a:spcAft>
              <a:defRPr sz="1200">
                <a:latin typeface="+mn-lt"/>
              </a:defRPr>
            </a:lvl1pPr>
          </a:lstStyle>
          <a:p>
            <a:pPr>
              <a:defRPr/>
            </a:pPr>
            <a:endParaRPr lang="en-GB"/>
          </a:p>
        </p:txBody>
      </p:sp>
      <p:sp>
        <p:nvSpPr>
          <p:cNvPr id="3" name="Date Placeholder 2">
            <a:extLst>
              <a:ext uri="{FF2B5EF4-FFF2-40B4-BE49-F238E27FC236}">
                <a16:creationId xmlns:a16="http://schemas.microsoft.com/office/drawing/2014/main" id="{7647B320-92AF-45FE-A82C-005CF5302F25}"/>
              </a:ext>
            </a:extLst>
          </p:cNvPr>
          <p:cNvSpPr>
            <a:spLocks noGrp="1"/>
          </p:cNvSpPr>
          <p:nvPr>
            <p:ph type="dt" idx="1"/>
          </p:nvPr>
        </p:nvSpPr>
        <p:spPr>
          <a:xfrm>
            <a:off x="3884613" y="0"/>
            <a:ext cx="2971800" cy="458788"/>
          </a:xfrm>
          <a:prstGeom prst="rect">
            <a:avLst/>
          </a:prstGeom>
        </p:spPr>
        <p:txBody>
          <a:bodyPr vert="horz" lIns="91440" tIns="45720" rIns="91440" bIns="45720" rtlCol="0"/>
          <a:lstStyle>
            <a:lvl1pPr algn="r" eaLnBrk="1" fontAlgn="auto" hangingPunct="1">
              <a:spcBef>
                <a:spcPts val="0"/>
              </a:spcBef>
              <a:spcAft>
                <a:spcPts val="0"/>
              </a:spcAft>
              <a:defRPr sz="1200">
                <a:latin typeface="+mn-lt"/>
              </a:defRPr>
            </a:lvl1pPr>
          </a:lstStyle>
          <a:p>
            <a:pPr>
              <a:defRPr/>
            </a:pPr>
            <a:fld id="{910270BE-01AB-4DD4-827D-C3F21B8E24B1}" type="datetimeFigureOut">
              <a:rPr lang="en-GB"/>
              <a:pPr>
                <a:defRPr/>
              </a:pPr>
              <a:t>22/06/2020</a:t>
            </a:fld>
            <a:endParaRPr lang="en-GB"/>
          </a:p>
        </p:txBody>
      </p:sp>
      <p:sp>
        <p:nvSpPr>
          <p:cNvPr id="4" name="Slide Image Placeholder 3">
            <a:extLst>
              <a:ext uri="{FF2B5EF4-FFF2-40B4-BE49-F238E27FC236}">
                <a16:creationId xmlns:a16="http://schemas.microsoft.com/office/drawing/2014/main" id="{C2B3CDF2-2C50-4E10-8C74-EEFBB125AF15}"/>
              </a:ext>
            </a:extLst>
          </p:cNvPr>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pPr lvl="0"/>
            <a:endParaRPr lang="en-GB" noProof="0"/>
          </a:p>
        </p:txBody>
      </p:sp>
      <p:sp>
        <p:nvSpPr>
          <p:cNvPr id="5" name="Notes Placeholder 4">
            <a:extLst>
              <a:ext uri="{FF2B5EF4-FFF2-40B4-BE49-F238E27FC236}">
                <a16:creationId xmlns:a16="http://schemas.microsoft.com/office/drawing/2014/main" id="{29CC6089-1DD8-43B9-A493-B10A63C9586E}"/>
              </a:ext>
            </a:extLst>
          </p:cNvPr>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endParaRPr lang="en-GB" noProof="0"/>
          </a:p>
        </p:txBody>
      </p:sp>
      <p:sp>
        <p:nvSpPr>
          <p:cNvPr id="6" name="Footer Placeholder 5">
            <a:extLst>
              <a:ext uri="{FF2B5EF4-FFF2-40B4-BE49-F238E27FC236}">
                <a16:creationId xmlns:a16="http://schemas.microsoft.com/office/drawing/2014/main" id="{0192F198-9A33-4F87-BAC7-DF47367E57E9}"/>
              </a:ext>
            </a:extLst>
          </p:cNvPr>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eaLnBrk="1" fontAlgn="auto" hangingPunct="1">
              <a:spcBef>
                <a:spcPts val="0"/>
              </a:spcBef>
              <a:spcAft>
                <a:spcPts val="0"/>
              </a:spcAft>
              <a:defRPr sz="1200">
                <a:latin typeface="+mn-lt"/>
              </a:defRPr>
            </a:lvl1pPr>
          </a:lstStyle>
          <a:p>
            <a:pPr>
              <a:defRPr/>
            </a:pPr>
            <a:endParaRPr lang="en-GB"/>
          </a:p>
        </p:txBody>
      </p:sp>
      <p:sp>
        <p:nvSpPr>
          <p:cNvPr id="7" name="Slide Number Placeholder 6">
            <a:extLst>
              <a:ext uri="{FF2B5EF4-FFF2-40B4-BE49-F238E27FC236}">
                <a16:creationId xmlns:a16="http://schemas.microsoft.com/office/drawing/2014/main" id="{2FCEB5D5-4888-4C79-9969-056E1BF670E6}"/>
              </a:ext>
            </a:extLst>
          </p:cNvPr>
          <p:cNvSpPr>
            <a:spLocks noGrp="1"/>
          </p:cNvSpPr>
          <p:nvPr>
            <p:ph type="sldNum" sz="quarter" idx="5"/>
          </p:nvPr>
        </p:nvSpPr>
        <p:spPr>
          <a:xfrm>
            <a:off x="3884613" y="8685213"/>
            <a:ext cx="2971800" cy="458787"/>
          </a:xfrm>
          <a:prstGeom prst="rect">
            <a:avLst/>
          </a:prstGeom>
        </p:spPr>
        <p:txBody>
          <a:bodyPr vert="horz" wrap="square" lIns="91440" tIns="45720" rIns="91440" bIns="45720" numCol="1" anchor="b" anchorCtr="0" compatLnSpc="1">
            <a:prstTxWarp prst="textNoShape">
              <a:avLst/>
            </a:prstTxWarp>
          </a:bodyPr>
          <a:lstStyle>
            <a:lvl1pPr algn="r" eaLnBrk="1" hangingPunct="1">
              <a:defRPr sz="1200" smtClean="0">
                <a:latin typeface="Calibri" panose="020F0502020204030204" pitchFamily="34" charset="0"/>
              </a:defRPr>
            </a:lvl1pPr>
          </a:lstStyle>
          <a:p>
            <a:pPr>
              <a:defRPr/>
            </a:pPr>
            <a:fld id="{AFA0239B-6DCB-4150-96B1-898EB82A4CF5}" type="slidenum">
              <a:rPr lang="en-GB" altLang="en-US"/>
              <a:pPr>
                <a:defRPr/>
              </a:pPr>
              <a:t>‹#›</a:t>
            </a:fld>
            <a:endParaRPr lang="en-GB" altLang="en-US"/>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4.jpe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bg>
      <p:bgPr>
        <a:blipFill dpi="0" rotWithShape="0">
          <a:blip r:embed="rId2"/>
          <a:srcRect/>
          <a:stretch>
            <a:fillRect/>
          </a:stretch>
        </a:blipFill>
        <a:effectLst/>
      </p:bgPr>
    </p:bg>
    <p:spTree>
      <p:nvGrpSpPr>
        <p:cNvPr id="1" name=""/>
        <p:cNvGrpSpPr/>
        <p:nvPr/>
      </p:nvGrpSpPr>
      <p:grpSpPr>
        <a:xfrm>
          <a:off x="0" y="0"/>
          <a:ext cx="0" cy="0"/>
          <a:chOff x="0" y="0"/>
          <a:chExt cx="0" cy="0"/>
        </a:xfrm>
      </p:grpSpPr>
      <p:pic>
        <p:nvPicPr>
          <p:cNvPr id="2" name="Picture 3">
            <a:extLst>
              <a:ext uri="{FF2B5EF4-FFF2-40B4-BE49-F238E27FC236}">
                <a16:creationId xmlns:a16="http://schemas.microsoft.com/office/drawing/2014/main" id="{279F3AB0-4169-4D58-B727-485DA8CDD15D}"/>
              </a:ext>
            </a:extLst>
          </p:cNvPr>
          <p:cNvPicPr>
            <a:picLocks noChangeAspect="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8523288" y="6196013"/>
            <a:ext cx="576262" cy="581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28833908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Slide with Box">
    <p:spTree>
      <p:nvGrpSpPr>
        <p:cNvPr id="1" name=""/>
        <p:cNvGrpSpPr/>
        <p:nvPr/>
      </p:nvGrpSpPr>
      <p:grpSpPr>
        <a:xfrm>
          <a:off x="0" y="0"/>
          <a:ext cx="0" cy="0"/>
          <a:chOff x="0" y="0"/>
          <a:chExt cx="0" cy="0"/>
        </a:xfrm>
      </p:grpSpPr>
      <p:sp>
        <p:nvSpPr>
          <p:cNvPr id="2" name="Rounded Rectangle 3">
            <a:extLst>
              <a:ext uri="{FF2B5EF4-FFF2-40B4-BE49-F238E27FC236}">
                <a16:creationId xmlns:a16="http://schemas.microsoft.com/office/drawing/2014/main" id="{AE064867-26EA-4F6D-9ABD-680E7E648647}"/>
              </a:ext>
            </a:extLst>
          </p:cNvPr>
          <p:cNvSpPr/>
          <p:nvPr userDrawn="1"/>
        </p:nvSpPr>
        <p:spPr bwMode="auto">
          <a:xfrm>
            <a:off x="457200" y="438150"/>
            <a:ext cx="8220075" cy="5957888"/>
          </a:xfrm>
          <a:prstGeom prst="roundRect">
            <a:avLst>
              <a:gd name="adj" fmla="val 2649"/>
            </a:avLst>
          </a:prstGeom>
          <a:solidFill>
            <a:schemeClr val="bg1">
              <a:alpha val="90000"/>
            </a:schemeClr>
          </a:solidFill>
          <a:ln w="25400" cap="rnd">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en-GB" sz="1350" dirty="0"/>
              <a:t> </a:t>
            </a:r>
          </a:p>
        </p:txBody>
      </p:sp>
      <p:pic>
        <p:nvPicPr>
          <p:cNvPr id="3" name="Picture 4">
            <a:extLst>
              <a:ext uri="{FF2B5EF4-FFF2-40B4-BE49-F238E27FC236}">
                <a16:creationId xmlns:a16="http://schemas.microsoft.com/office/drawing/2014/main" id="{072FE550-5F1F-44C5-B085-C98C427B6FC2}"/>
              </a:ext>
            </a:extLst>
          </p:cNvPr>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8072438" y="5734050"/>
            <a:ext cx="576262" cy="581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74697196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itle and Content">
    <p:bg>
      <p:bgPr>
        <a:blipFill dpi="0" rotWithShape="0">
          <a:blip r:embed="rId2"/>
          <a:srcRect/>
          <a:stretch>
            <a:fillRect/>
          </a:stretch>
        </a:blipFill>
        <a:effectLst/>
      </p:bgPr>
    </p:bg>
    <p:spTree>
      <p:nvGrpSpPr>
        <p:cNvPr id="1" name=""/>
        <p:cNvGrpSpPr/>
        <p:nvPr/>
      </p:nvGrpSpPr>
      <p:grpSpPr>
        <a:xfrm>
          <a:off x="0" y="0"/>
          <a:ext cx="0" cy="0"/>
          <a:chOff x="0" y="0"/>
          <a:chExt cx="0" cy="0"/>
        </a:xfrm>
      </p:grpSpPr>
      <p:sp>
        <p:nvSpPr>
          <p:cNvPr id="3" name="Rounded Rectangle 3">
            <a:extLst>
              <a:ext uri="{FF2B5EF4-FFF2-40B4-BE49-F238E27FC236}">
                <a16:creationId xmlns:a16="http://schemas.microsoft.com/office/drawing/2014/main" id="{7FB20B5F-88DA-4D26-91C7-561F97349BE3}"/>
              </a:ext>
            </a:extLst>
          </p:cNvPr>
          <p:cNvSpPr/>
          <p:nvPr userDrawn="1"/>
        </p:nvSpPr>
        <p:spPr bwMode="auto">
          <a:xfrm>
            <a:off x="457200" y="438150"/>
            <a:ext cx="8220075" cy="5957888"/>
          </a:xfrm>
          <a:prstGeom prst="roundRect">
            <a:avLst>
              <a:gd name="adj" fmla="val 2649"/>
            </a:avLst>
          </a:prstGeom>
          <a:solidFill>
            <a:schemeClr val="bg1">
              <a:alpha val="90000"/>
            </a:schemeClr>
          </a:solidFill>
          <a:ln w="25400" cap="rnd">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en-GB" sz="1350" dirty="0"/>
              <a:t> </a:t>
            </a:r>
          </a:p>
        </p:txBody>
      </p:sp>
      <p:sp>
        <p:nvSpPr>
          <p:cNvPr id="8" name="Title 5"/>
          <p:cNvSpPr>
            <a:spLocks noGrp="1"/>
          </p:cNvSpPr>
          <p:nvPr>
            <p:ph type="title"/>
          </p:nvPr>
        </p:nvSpPr>
        <p:spPr>
          <a:xfrm>
            <a:off x="457198" y="478895"/>
            <a:ext cx="8220075" cy="994306"/>
          </a:xfrm>
        </p:spPr>
        <p:txBody>
          <a:bodyPr>
            <a:noAutofit/>
          </a:bodyPr>
          <a:lstStyle>
            <a:lvl1pPr>
              <a:defRPr>
                <a:latin typeface="Twinkl SemiBold" pitchFamily="2" charset="0"/>
              </a:defRPr>
            </a:lvl1pPr>
          </a:lstStyle>
          <a:p>
            <a:r>
              <a:rPr lang="en-US"/>
              <a:t>Click to edit Master title style</a:t>
            </a:r>
            <a:endParaRPr lang="en-GB" dirty="0"/>
          </a:p>
        </p:txBody>
      </p:sp>
    </p:spTree>
    <p:extLst>
      <p:ext uri="{BB962C8B-B14F-4D97-AF65-F5344CB8AC3E}">
        <p14:creationId xmlns:p14="http://schemas.microsoft.com/office/powerpoint/2010/main" val="326057236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Aims Slide">
    <p:spTree>
      <p:nvGrpSpPr>
        <p:cNvPr id="1" name=""/>
        <p:cNvGrpSpPr/>
        <p:nvPr/>
      </p:nvGrpSpPr>
      <p:grpSpPr>
        <a:xfrm>
          <a:off x="0" y="0"/>
          <a:ext cx="0" cy="0"/>
          <a:chOff x="0" y="0"/>
          <a:chExt cx="0" cy="0"/>
        </a:xfrm>
      </p:grpSpPr>
      <p:sp>
        <p:nvSpPr>
          <p:cNvPr id="3" name="Rounded Rectangle 3">
            <a:extLst>
              <a:ext uri="{FF2B5EF4-FFF2-40B4-BE49-F238E27FC236}">
                <a16:creationId xmlns:a16="http://schemas.microsoft.com/office/drawing/2014/main" id="{80E9568C-4567-459E-963E-7A8E622F3C09}"/>
              </a:ext>
            </a:extLst>
          </p:cNvPr>
          <p:cNvSpPr/>
          <p:nvPr userDrawn="1"/>
        </p:nvSpPr>
        <p:spPr bwMode="auto">
          <a:xfrm>
            <a:off x="503238" y="2930525"/>
            <a:ext cx="8137525" cy="3414713"/>
          </a:xfrm>
          <a:prstGeom prst="roundRect">
            <a:avLst>
              <a:gd name="adj" fmla="val 6409"/>
            </a:avLst>
          </a:prstGeom>
          <a:solidFill>
            <a:srgbClr val="FFF9E7"/>
          </a:solidFill>
          <a:ln w="25400" cap="rnd">
            <a:solidFill>
              <a:srgbClr val="FEFBDA"/>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en-GB" sz="1350" dirty="0"/>
              <a:t> </a:t>
            </a:r>
          </a:p>
        </p:txBody>
      </p:sp>
      <p:sp>
        <p:nvSpPr>
          <p:cNvPr id="4" name="Rounded Rectangle 4">
            <a:extLst>
              <a:ext uri="{FF2B5EF4-FFF2-40B4-BE49-F238E27FC236}">
                <a16:creationId xmlns:a16="http://schemas.microsoft.com/office/drawing/2014/main" id="{92D8195A-85E5-4EC3-93DA-AEE99FCDA6CE}"/>
              </a:ext>
            </a:extLst>
          </p:cNvPr>
          <p:cNvSpPr/>
          <p:nvPr userDrawn="1"/>
        </p:nvSpPr>
        <p:spPr bwMode="auto">
          <a:xfrm>
            <a:off x="503238" y="512763"/>
            <a:ext cx="8137525" cy="2192337"/>
          </a:xfrm>
          <a:prstGeom prst="roundRect">
            <a:avLst>
              <a:gd name="adj" fmla="val 6409"/>
            </a:avLst>
          </a:prstGeom>
          <a:solidFill>
            <a:srgbClr val="FFF9E7"/>
          </a:solidFill>
          <a:ln w="25400" cap="rnd">
            <a:solidFill>
              <a:srgbClr val="FEFBDA"/>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en-GB" sz="1350" dirty="0"/>
              <a:t> </a:t>
            </a:r>
          </a:p>
        </p:txBody>
      </p:sp>
      <p:sp>
        <p:nvSpPr>
          <p:cNvPr id="5" name="Title 1">
            <a:extLst>
              <a:ext uri="{FF2B5EF4-FFF2-40B4-BE49-F238E27FC236}">
                <a16:creationId xmlns:a16="http://schemas.microsoft.com/office/drawing/2014/main" id="{4FE901E5-9976-4BA9-BE1F-1223A7A38233}"/>
              </a:ext>
            </a:extLst>
          </p:cNvPr>
          <p:cNvSpPr txBox="1">
            <a:spLocks/>
          </p:cNvSpPr>
          <p:nvPr userDrawn="1"/>
        </p:nvSpPr>
        <p:spPr>
          <a:xfrm>
            <a:off x="628650" y="3071813"/>
            <a:ext cx="7886700" cy="539750"/>
          </a:xfrm>
          <a:prstGeom prst="rect">
            <a:avLst/>
          </a:prstGeom>
        </p:spPr>
        <p:txBody>
          <a:bodyPr lIns="0" tIns="0" rIns="0" bIns="0" anchor="ctr" anchorCtr="1"/>
          <a:lstStyle>
            <a:lvl1pPr algn="l" defTabSz="914400" rtl="0" eaLnBrk="1" latinLnBrk="0" hangingPunct="1">
              <a:lnSpc>
                <a:spcPct val="90000"/>
              </a:lnSpc>
              <a:spcBef>
                <a:spcPct val="0"/>
              </a:spcBef>
              <a:buNone/>
              <a:defRPr sz="4000" b="1" kern="1200">
                <a:solidFill>
                  <a:schemeClr val="tx1"/>
                </a:solidFill>
                <a:latin typeface="Sassoon Infant Md" panose="02000603050000020003" pitchFamily="50" charset="0"/>
                <a:ea typeface="+mj-ea"/>
                <a:cs typeface="+mj-cs"/>
              </a:defRPr>
            </a:lvl1pPr>
          </a:lstStyle>
          <a:p>
            <a:pPr fontAlgn="auto">
              <a:spcAft>
                <a:spcPts val="0"/>
              </a:spcAft>
              <a:defRPr/>
            </a:pPr>
            <a:r>
              <a:rPr lang="en-US" sz="3600" dirty="0">
                <a:latin typeface="Twinkl" pitchFamily="50" charset="0"/>
              </a:rPr>
              <a:t>Success Criteria</a:t>
            </a:r>
          </a:p>
        </p:txBody>
      </p:sp>
      <p:sp>
        <p:nvSpPr>
          <p:cNvPr id="6" name="Title 1">
            <a:extLst>
              <a:ext uri="{FF2B5EF4-FFF2-40B4-BE49-F238E27FC236}">
                <a16:creationId xmlns:a16="http://schemas.microsoft.com/office/drawing/2014/main" id="{DE4709E7-CADE-4A79-B667-2DBC0BEECE8C}"/>
              </a:ext>
            </a:extLst>
          </p:cNvPr>
          <p:cNvSpPr txBox="1">
            <a:spLocks/>
          </p:cNvSpPr>
          <p:nvPr userDrawn="1"/>
        </p:nvSpPr>
        <p:spPr>
          <a:xfrm>
            <a:off x="628650" y="735013"/>
            <a:ext cx="7886700" cy="539750"/>
          </a:xfrm>
          <a:prstGeom prst="rect">
            <a:avLst/>
          </a:prstGeom>
        </p:spPr>
        <p:txBody>
          <a:bodyPr lIns="0" tIns="0" rIns="0" bIns="0" anchor="ctr" anchorCtr="1"/>
          <a:lstStyle>
            <a:lvl1pPr algn="l" defTabSz="914400" rtl="0" eaLnBrk="1" latinLnBrk="0" hangingPunct="1">
              <a:lnSpc>
                <a:spcPct val="90000"/>
              </a:lnSpc>
              <a:spcBef>
                <a:spcPct val="0"/>
              </a:spcBef>
              <a:buNone/>
              <a:defRPr sz="4000" b="1" kern="1200">
                <a:solidFill>
                  <a:schemeClr val="tx1"/>
                </a:solidFill>
                <a:latin typeface="Sassoon Infant Md" panose="02000603050000020003" pitchFamily="50" charset="0"/>
                <a:ea typeface="+mj-ea"/>
                <a:cs typeface="+mj-cs"/>
              </a:defRPr>
            </a:lvl1pPr>
          </a:lstStyle>
          <a:p>
            <a:pPr fontAlgn="auto">
              <a:spcAft>
                <a:spcPts val="0"/>
              </a:spcAft>
              <a:defRPr/>
            </a:pPr>
            <a:r>
              <a:rPr lang="en-US" sz="3600" dirty="0">
                <a:latin typeface="Twinkl" pitchFamily="50" charset="0"/>
              </a:rPr>
              <a:t>Aim</a:t>
            </a:r>
          </a:p>
        </p:txBody>
      </p:sp>
      <p:sp>
        <p:nvSpPr>
          <p:cNvPr id="7" name="Content Placeholder 15">
            <a:extLst>
              <a:ext uri="{FF2B5EF4-FFF2-40B4-BE49-F238E27FC236}">
                <a16:creationId xmlns:a16="http://schemas.microsoft.com/office/drawing/2014/main" id="{3A6E9DB7-2D6C-4FC1-9B6C-6BD0C55FA635}"/>
              </a:ext>
            </a:extLst>
          </p:cNvPr>
          <p:cNvSpPr txBox="1">
            <a:spLocks/>
          </p:cNvSpPr>
          <p:nvPr userDrawn="1"/>
        </p:nvSpPr>
        <p:spPr>
          <a:xfrm>
            <a:off x="628650" y="3467100"/>
            <a:ext cx="7886700" cy="1409700"/>
          </a:xfrm>
          <a:prstGeom prst="rect">
            <a:avLst/>
          </a:prstGeom>
          <a:noFill/>
          <a:ln w="25400">
            <a:noFill/>
          </a:ln>
        </p:spPr>
        <p:txBody>
          <a:bodyPr lIns="180000" tIns="252000" rIns="252000" bIns="18000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1800" kern="1200">
                <a:solidFill>
                  <a:srgbClr val="1C1C1C"/>
                </a:solidFill>
                <a:latin typeface="Sassoon Infant Rg" panose="02000503030000020003" pitchFamily="50" charset="0"/>
                <a:ea typeface="Sassoon Infant Rg" panose="02000503030000020003" pitchFamily="50" charset="0"/>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1600" kern="1200">
                <a:solidFill>
                  <a:srgbClr val="1C1C1C"/>
                </a:solidFill>
                <a:latin typeface="Sassoon Infant Rg" panose="02000503030000020003" pitchFamily="50" charset="0"/>
                <a:ea typeface="Sassoon Infant Rg" panose="02000503030000020003" pitchFamily="50" charset="0"/>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400" kern="1200">
                <a:solidFill>
                  <a:srgbClr val="1C1C1C"/>
                </a:solidFill>
                <a:latin typeface="Sassoon Infant Rg" panose="02000503030000020003" pitchFamily="50" charset="0"/>
                <a:ea typeface="Sassoon Infant Rg" panose="02000503030000020003" pitchFamily="50" charset="0"/>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400" kern="1200">
                <a:solidFill>
                  <a:srgbClr val="1C1C1C"/>
                </a:solidFill>
                <a:latin typeface="Sassoon Infant Rg" panose="02000503030000020003" pitchFamily="50" charset="0"/>
                <a:ea typeface="Sassoon Infant Rg" panose="02000503030000020003" pitchFamily="50" charset="0"/>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400" kern="1200">
                <a:solidFill>
                  <a:srgbClr val="1C1C1C"/>
                </a:solidFill>
                <a:latin typeface="Sassoon Infant Rg" panose="02000503030000020003" pitchFamily="50" charset="0"/>
                <a:ea typeface="Sassoon Infant Rg" panose="02000503030000020003" pitchFamily="50" charset="0"/>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fontAlgn="auto">
              <a:spcAft>
                <a:spcPts val="0"/>
              </a:spcAft>
              <a:defRPr/>
            </a:pPr>
            <a:r>
              <a:rPr lang="en-GB" dirty="0">
                <a:latin typeface="Twinkl" pitchFamily="50" charset="0"/>
              </a:rPr>
              <a:t>Statement 1 Lorem ipsum </a:t>
            </a:r>
            <a:r>
              <a:rPr lang="en-GB" dirty="0" err="1">
                <a:latin typeface="Twinkl" pitchFamily="50" charset="0"/>
              </a:rPr>
              <a:t>dolor</a:t>
            </a:r>
            <a:r>
              <a:rPr lang="en-GB" dirty="0">
                <a:latin typeface="Twinkl" pitchFamily="50" charset="0"/>
              </a:rPr>
              <a:t> sit </a:t>
            </a:r>
            <a:r>
              <a:rPr lang="en-GB" dirty="0" err="1">
                <a:latin typeface="Twinkl" pitchFamily="50" charset="0"/>
              </a:rPr>
              <a:t>amet</a:t>
            </a:r>
            <a:r>
              <a:rPr lang="en-GB" dirty="0">
                <a:latin typeface="Twinkl" pitchFamily="50" charset="0"/>
              </a:rPr>
              <a:t>, </a:t>
            </a:r>
            <a:r>
              <a:rPr lang="en-GB" dirty="0" err="1">
                <a:latin typeface="Twinkl" pitchFamily="50" charset="0"/>
              </a:rPr>
              <a:t>consectetur</a:t>
            </a:r>
            <a:r>
              <a:rPr lang="en-GB" dirty="0">
                <a:latin typeface="Twinkl" pitchFamily="50" charset="0"/>
              </a:rPr>
              <a:t> </a:t>
            </a:r>
            <a:r>
              <a:rPr lang="en-GB" dirty="0" err="1">
                <a:latin typeface="Twinkl" pitchFamily="50" charset="0"/>
              </a:rPr>
              <a:t>adipiscing</a:t>
            </a:r>
            <a:r>
              <a:rPr lang="en-GB" dirty="0">
                <a:latin typeface="Twinkl" pitchFamily="50" charset="0"/>
              </a:rPr>
              <a:t> </a:t>
            </a:r>
            <a:r>
              <a:rPr lang="en-GB" dirty="0" err="1">
                <a:latin typeface="Twinkl" pitchFamily="50" charset="0"/>
              </a:rPr>
              <a:t>elit</a:t>
            </a:r>
            <a:r>
              <a:rPr lang="en-GB" dirty="0">
                <a:latin typeface="Twinkl" pitchFamily="50" charset="0"/>
              </a:rPr>
              <a:t>.</a:t>
            </a:r>
          </a:p>
          <a:p>
            <a:pPr fontAlgn="auto">
              <a:spcAft>
                <a:spcPts val="0"/>
              </a:spcAft>
              <a:defRPr/>
            </a:pPr>
            <a:r>
              <a:rPr lang="en-GB" dirty="0">
                <a:latin typeface="Twinkl" pitchFamily="50" charset="0"/>
              </a:rPr>
              <a:t>Statement 2</a:t>
            </a:r>
          </a:p>
          <a:p>
            <a:pPr lvl="1" fontAlgn="auto">
              <a:spcAft>
                <a:spcPts val="0"/>
              </a:spcAft>
              <a:defRPr/>
            </a:pPr>
            <a:r>
              <a:rPr lang="en-GB" dirty="0">
                <a:latin typeface="Twinkl" pitchFamily="50" charset="0"/>
              </a:rPr>
              <a:t>Sub statement</a:t>
            </a:r>
          </a:p>
        </p:txBody>
      </p:sp>
      <p:sp>
        <p:nvSpPr>
          <p:cNvPr id="11" name="Content Placeholder 15"/>
          <p:cNvSpPr>
            <a:spLocks noGrp="1"/>
          </p:cNvSpPr>
          <p:nvPr>
            <p:ph idx="1"/>
          </p:nvPr>
        </p:nvSpPr>
        <p:spPr>
          <a:xfrm>
            <a:off x="628650" y="1127760"/>
            <a:ext cx="7886700" cy="1409700"/>
          </a:xfrm>
        </p:spPr>
        <p:txBody>
          <a:bodyPr>
            <a:normAutofit fontScale="92500" lnSpcReduction="10000"/>
          </a:bodyPr>
          <a:lstStyle>
            <a:lvl1pPr>
              <a:defRPr>
                <a:latin typeface="Twinkl" pitchFamily="50" charset="0"/>
              </a:defRPr>
            </a:lvl1pPr>
            <a:lvl2pPr>
              <a:defRPr/>
            </a:lvl2pPr>
          </a:lstStyle>
          <a:p>
            <a:pPr lvl="0"/>
            <a:r>
              <a:rPr lang="en-US"/>
              <a:t>Click to edit Master text styles</a:t>
            </a:r>
          </a:p>
          <a:p>
            <a:pPr lvl="1"/>
            <a:r>
              <a:rPr lang="en-US"/>
              <a:t>Second level</a:t>
            </a:r>
          </a:p>
          <a:p>
            <a:pPr lvl="2"/>
            <a:r>
              <a:rPr lang="en-US"/>
              <a:t>Third level</a:t>
            </a:r>
          </a:p>
        </p:txBody>
      </p:sp>
    </p:spTree>
    <p:extLst>
      <p:ext uri="{BB962C8B-B14F-4D97-AF65-F5344CB8AC3E}">
        <p14:creationId xmlns:p14="http://schemas.microsoft.com/office/powerpoint/2010/main" val="160484407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End Slide">
    <p:bg>
      <p:bgPr>
        <a:blipFill dpi="0" rotWithShape="0">
          <a:blip r:embed="rId2"/>
          <a:srcRect/>
          <a:stretch>
            <a:fillRect/>
          </a:stretch>
        </a:blipFill>
        <a:effectLst/>
      </p:bgPr>
    </p:bg>
    <p:spTree>
      <p:nvGrpSpPr>
        <p:cNvPr id="1" name=""/>
        <p:cNvGrpSpPr/>
        <p:nvPr/>
      </p:nvGrpSpPr>
      <p:grpSpPr>
        <a:xfrm>
          <a:off x="0" y="0"/>
          <a:ext cx="0" cy="0"/>
          <a:chOff x="0" y="0"/>
          <a:chExt cx="0" cy="0"/>
        </a:xfrm>
      </p:grpSpPr>
      <p:pic>
        <p:nvPicPr>
          <p:cNvPr id="2" name="Picture 3">
            <a:extLst>
              <a:ext uri="{FF2B5EF4-FFF2-40B4-BE49-F238E27FC236}">
                <a16:creationId xmlns:a16="http://schemas.microsoft.com/office/drawing/2014/main" id="{08F3BC38-3530-4B91-9FB4-69162D51AC29}"/>
              </a:ext>
            </a:extLst>
          </p:cNvPr>
          <p:cNvPicPr>
            <a:picLocks noChangeAspect="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8523288" y="6196013"/>
            <a:ext cx="576262" cy="581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158386371"/>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theme" Target="../theme/theme1.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18A0DB"/>
        </a:solidFill>
        <a:effectLst/>
      </p:bgPr>
    </p:bg>
    <p:spTree>
      <p:nvGrpSpPr>
        <p:cNvPr id="1" name=""/>
        <p:cNvGrpSpPr/>
        <p:nvPr/>
      </p:nvGrpSpPr>
      <p:grpSpPr>
        <a:xfrm>
          <a:off x="0" y="0"/>
          <a:ext cx="0" cy="0"/>
          <a:chOff x="0" y="0"/>
          <a:chExt cx="0" cy="0"/>
        </a:xfrm>
      </p:grpSpPr>
      <p:sp>
        <p:nvSpPr>
          <p:cNvPr id="1026" name="Title Placeholder 1">
            <a:extLst>
              <a:ext uri="{FF2B5EF4-FFF2-40B4-BE49-F238E27FC236}">
                <a16:creationId xmlns:a16="http://schemas.microsoft.com/office/drawing/2014/main" id="{DBADB999-F8AB-405F-A47C-2472780153E1}"/>
              </a:ext>
            </a:extLst>
          </p:cNvPr>
          <p:cNvSpPr>
            <a:spLocks noGrp="1"/>
          </p:cNvSpPr>
          <p:nvPr>
            <p:ph type="title"/>
          </p:nvPr>
        </p:nvSpPr>
        <p:spPr bwMode="auto">
          <a:xfrm>
            <a:off x="490538" y="695325"/>
            <a:ext cx="8162925" cy="1150938"/>
          </a:xfrm>
          <a:prstGeom prst="roundRect">
            <a:avLst>
              <a:gd name="adj" fmla="val 9639"/>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5400">
                <a:solidFill>
                  <a:srgbClr val="000000"/>
                </a:solidFill>
                <a:round/>
                <a:headEnd/>
                <a:tailEnd/>
              </a14:hiddenLine>
            </a:ext>
          </a:extLst>
        </p:spPr>
        <p:txBody>
          <a:bodyPr vert="horz" wrap="square" lIns="252000" tIns="252000" rIns="252000" bIns="252000" numCol="1" anchor="ctr" anchorCtr="1" compatLnSpc="1">
            <a:prstTxWarp prst="textNoShape">
              <a:avLst/>
            </a:prstTxWarp>
          </a:bodyPr>
          <a:lstStyle/>
          <a:p>
            <a:pPr lvl="0"/>
            <a:r>
              <a:rPr lang="en-US" altLang="en-US"/>
              <a:t>Click to edit Master title style</a:t>
            </a:r>
          </a:p>
        </p:txBody>
      </p:sp>
      <p:sp>
        <p:nvSpPr>
          <p:cNvPr id="1027" name="Text Placeholder 2">
            <a:extLst>
              <a:ext uri="{FF2B5EF4-FFF2-40B4-BE49-F238E27FC236}">
                <a16:creationId xmlns:a16="http://schemas.microsoft.com/office/drawing/2014/main" id="{F4CE1420-B378-4514-844E-E9D61A880499}"/>
              </a:ext>
            </a:extLst>
          </p:cNvPr>
          <p:cNvSpPr>
            <a:spLocks noGrp="1"/>
          </p:cNvSpPr>
          <p:nvPr>
            <p:ph type="body" idx="1"/>
          </p:nvPr>
        </p:nvSpPr>
        <p:spPr bwMode="auto">
          <a:xfrm>
            <a:off x="490538" y="1957388"/>
            <a:ext cx="8162925" cy="4387850"/>
          </a:xfrm>
          <a:prstGeom prst="roundRect">
            <a:avLst>
              <a:gd name="adj" fmla="val 2583"/>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5400">
                <a:solidFill>
                  <a:srgbClr val="000000"/>
                </a:solidFill>
                <a:round/>
                <a:headEnd/>
                <a:tailEnd/>
              </a14:hiddenLine>
            </a:ext>
          </a:extLst>
        </p:spPr>
        <p:txBody>
          <a:bodyPr vert="horz" wrap="square" lIns="252000" tIns="252000" rIns="252000" bIns="252000" numCol="1" anchor="t" anchorCtr="0" compatLnSpc="1">
            <a:prstTxWarp prst="textNoShape">
              <a:avLst/>
            </a:prstTxWarp>
          </a:bodyPr>
          <a:lstStyle/>
          <a:p>
            <a:pPr lvl="0"/>
            <a:r>
              <a:rPr lang="en-US" altLang="en-US"/>
              <a:t>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Tree>
  </p:cSld>
  <p:clrMap bg1="lt1" tx1="dk1" bg2="lt2" tx2="dk2" accent1="accent1" accent2="accent2" accent3="accent3" accent4="accent4" accent5="accent5" accent6="accent6" hlink="hlink" folHlink="folHlink"/>
  <p:sldLayoutIdLst>
    <p:sldLayoutId id="2147483743" r:id="rId1"/>
    <p:sldLayoutId id="2147483744" r:id="rId2"/>
    <p:sldLayoutId id="2147483745" r:id="rId3"/>
    <p:sldLayoutId id="2147483746" r:id="rId4"/>
    <p:sldLayoutId id="2147483747" r:id="rId5"/>
  </p:sldLayoutIdLst>
  <p:txStyles>
    <p:titleStyle>
      <a:lvl1pPr algn="l" rtl="0" eaLnBrk="0" fontAlgn="base" hangingPunct="0">
        <a:lnSpc>
          <a:spcPct val="90000"/>
        </a:lnSpc>
        <a:spcBef>
          <a:spcPct val="0"/>
        </a:spcBef>
        <a:spcAft>
          <a:spcPct val="0"/>
        </a:spcAft>
        <a:defRPr sz="4000" b="1" kern="1200">
          <a:solidFill>
            <a:srgbClr val="1C1C1C"/>
          </a:solidFill>
          <a:latin typeface="Twinkl" pitchFamily="50" charset="0"/>
          <a:ea typeface="+mj-ea"/>
          <a:cs typeface="+mj-cs"/>
        </a:defRPr>
      </a:lvl1pPr>
      <a:lvl2pPr algn="l" rtl="0" eaLnBrk="0" fontAlgn="base" hangingPunct="0">
        <a:lnSpc>
          <a:spcPct val="90000"/>
        </a:lnSpc>
        <a:spcBef>
          <a:spcPct val="0"/>
        </a:spcBef>
        <a:spcAft>
          <a:spcPct val="0"/>
        </a:spcAft>
        <a:defRPr sz="4000" b="1">
          <a:solidFill>
            <a:srgbClr val="1C1C1C"/>
          </a:solidFill>
          <a:latin typeface="Twinkl" pitchFamily="2" charset="0"/>
        </a:defRPr>
      </a:lvl2pPr>
      <a:lvl3pPr algn="l" rtl="0" eaLnBrk="0" fontAlgn="base" hangingPunct="0">
        <a:lnSpc>
          <a:spcPct val="90000"/>
        </a:lnSpc>
        <a:spcBef>
          <a:spcPct val="0"/>
        </a:spcBef>
        <a:spcAft>
          <a:spcPct val="0"/>
        </a:spcAft>
        <a:defRPr sz="4000" b="1">
          <a:solidFill>
            <a:srgbClr val="1C1C1C"/>
          </a:solidFill>
          <a:latin typeface="Twinkl" pitchFamily="2" charset="0"/>
        </a:defRPr>
      </a:lvl3pPr>
      <a:lvl4pPr algn="l" rtl="0" eaLnBrk="0" fontAlgn="base" hangingPunct="0">
        <a:lnSpc>
          <a:spcPct val="90000"/>
        </a:lnSpc>
        <a:spcBef>
          <a:spcPct val="0"/>
        </a:spcBef>
        <a:spcAft>
          <a:spcPct val="0"/>
        </a:spcAft>
        <a:defRPr sz="4000" b="1">
          <a:solidFill>
            <a:srgbClr val="1C1C1C"/>
          </a:solidFill>
          <a:latin typeface="Twinkl" pitchFamily="2" charset="0"/>
        </a:defRPr>
      </a:lvl4pPr>
      <a:lvl5pPr algn="l" rtl="0" eaLnBrk="0" fontAlgn="base" hangingPunct="0">
        <a:lnSpc>
          <a:spcPct val="90000"/>
        </a:lnSpc>
        <a:spcBef>
          <a:spcPct val="0"/>
        </a:spcBef>
        <a:spcAft>
          <a:spcPct val="0"/>
        </a:spcAft>
        <a:defRPr sz="4000" b="1">
          <a:solidFill>
            <a:srgbClr val="1C1C1C"/>
          </a:solidFill>
          <a:latin typeface="Twinkl" pitchFamily="2" charset="0"/>
        </a:defRPr>
      </a:lvl5pPr>
      <a:lvl6pPr marL="457200" algn="l" rtl="0" fontAlgn="base">
        <a:lnSpc>
          <a:spcPct val="90000"/>
        </a:lnSpc>
        <a:spcBef>
          <a:spcPct val="0"/>
        </a:spcBef>
        <a:spcAft>
          <a:spcPct val="0"/>
        </a:spcAft>
        <a:defRPr sz="4000" b="1">
          <a:solidFill>
            <a:srgbClr val="1C1C1C"/>
          </a:solidFill>
          <a:latin typeface="Twinkl" pitchFamily="2" charset="0"/>
        </a:defRPr>
      </a:lvl6pPr>
      <a:lvl7pPr marL="914400" algn="l" rtl="0" fontAlgn="base">
        <a:lnSpc>
          <a:spcPct val="90000"/>
        </a:lnSpc>
        <a:spcBef>
          <a:spcPct val="0"/>
        </a:spcBef>
        <a:spcAft>
          <a:spcPct val="0"/>
        </a:spcAft>
        <a:defRPr sz="4000" b="1">
          <a:solidFill>
            <a:srgbClr val="1C1C1C"/>
          </a:solidFill>
          <a:latin typeface="Twinkl" pitchFamily="2" charset="0"/>
        </a:defRPr>
      </a:lvl7pPr>
      <a:lvl8pPr marL="1371600" algn="l" rtl="0" fontAlgn="base">
        <a:lnSpc>
          <a:spcPct val="90000"/>
        </a:lnSpc>
        <a:spcBef>
          <a:spcPct val="0"/>
        </a:spcBef>
        <a:spcAft>
          <a:spcPct val="0"/>
        </a:spcAft>
        <a:defRPr sz="4000" b="1">
          <a:solidFill>
            <a:srgbClr val="1C1C1C"/>
          </a:solidFill>
          <a:latin typeface="Twinkl" pitchFamily="2" charset="0"/>
        </a:defRPr>
      </a:lvl8pPr>
      <a:lvl9pPr marL="1828800" algn="l" rtl="0" fontAlgn="base">
        <a:lnSpc>
          <a:spcPct val="90000"/>
        </a:lnSpc>
        <a:spcBef>
          <a:spcPct val="0"/>
        </a:spcBef>
        <a:spcAft>
          <a:spcPct val="0"/>
        </a:spcAft>
        <a:defRPr sz="4000" b="1">
          <a:solidFill>
            <a:srgbClr val="1C1C1C"/>
          </a:solidFill>
          <a:latin typeface="Twinkl" pitchFamily="2" charset="0"/>
        </a:defRPr>
      </a:lvl9pPr>
    </p:titleStyle>
    <p:bodyStyle>
      <a:lvl1pPr marL="228600" indent="-228600" algn="l" rtl="0" eaLnBrk="0" fontAlgn="base" hangingPunct="0">
        <a:lnSpc>
          <a:spcPct val="90000"/>
        </a:lnSpc>
        <a:spcBef>
          <a:spcPts val="1000"/>
        </a:spcBef>
        <a:spcAft>
          <a:spcPct val="0"/>
        </a:spcAft>
        <a:buFont typeface="Arial" panose="020B0604020202020204" pitchFamily="34" charset="0"/>
        <a:buChar char="•"/>
        <a:defRPr kern="1200">
          <a:solidFill>
            <a:srgbClr val="1C1C1C"/>
          </a:solidFill>
          <a:latin typeface="Twinkl" pitchFamily="50" charset="0"/>
          <a:ea typeface="Sassoon Infant Rg" panose="02000503030000020003" pitchFamily="50" charset="0"/>
          <a:cs typeface="Sassoon Infant Rg" panose="02000503030000020003" pitchFamily="50" charset="0"/>
        </a:defRPr>
      </a:lvl1pPr>
      <a:lvl2pPr marL="685800" indent="-228600" algn="l" rtl="0" eaLnBrk="0" fontAlgn="base" hangingPunct="0">
        <a:lnSpc>
          <a:spcPct val="90000"/>
        </a:lnSpc>
        <a:spcBef>
          <a:spcPts val="500"/>
        </a:spcBef>
        <a:spcAft>
          <a:spcPct val="0"/>
        </a:spcAft>
        <a:buFont typeface="Arial" panose="020B0604020202020204" pitchFamily="34" charset="0"/>
        <a:buChar char="•"/>
        <a:defRPr sz="1600" kern="1200">
          <a:solidFill>
            <a:srgbClr val="1C1C1C"/>
          </a:solidFill>
          <a:latin typeface="Twinkl" pitchFamily="50" charset="0"/>
          <a:ea typeface="Sassoon Infant Rg" panose="02000503030000020003" pitchFamily="50" charset="0"/>
          <a:cs typeface="Sassoon Infant Rg" panose="02000503030000020003" pitchFamily="50" charset="0"/>
        </a:defRPr>
      </a:lvl2pPr>
      <a:lvl3pPr marL="1143000" indent="-228600" algn="l" rtl="0" eaLnBrk="0" fontAlgn="base" hangingPunct="0">
        <a:lnSpc>
          <a:spcPct val="90000"/>
        </a:lnSpc>
        <a:spcBef>
          <a:spcPts val="500"/>
        </a:spcBef>
        <a:spcAft>
          <a:spcPct val="0"/>
        </a:spcAft>
        <a:buFont typeface="Arial" panose="020B0604020202020204" pitchFamily="34" charset="0"/>
        <a:buChar char="•"/>
        <a:defRPr sz="1400" kern="1200">
          <a:solidFill>
            <a:srgbClr val="1C1C1C"/>
          </a:solidFill>
          <a:latin typeface="Twinkl" pitchFamily="50" charset="0"/>
          <a:ea typeface="Sassoon Infant Rg" panose="02000503030000020003" pitchFamily="50" charset="0"/>
          <a:cs typeface="Sassoon Infant Rg" panose="02000503030000020003" pitchFamily="50" charset="0"/>
        </a:defRPr>
      </a:lvl3pPr>
      <a:lvl4pPr marL="1600200" indent="-228600" algn="l" rtl="0" eaLnBrk="0" fontAlgn="base" hangingPunct="0">
        <a:lnSpc>
          <a:spcPct val="90000"/>
        </a:lnSpc>
        <a:spcBef>
          <a:spcPts val="500"/>
        </a:spcBef>
        <a:spcAft>
          <a:spcPct val="0"/>
        </a:spcAft>
        <a:buFont typeface="Arial" panose="020B0604020202020204" pitchFamily="34" charset="0"/>
        <a:buChar char="•"/>
        <a:defRPr sz="1400" kern="1200">
          <a:solidFill>
            <a:srgbClr val="1C1C1C"/>
          </a:solidFill>
          <a:latin typeface="Twinkl" pitchFamily="50" charset="0"/>
          <a:ea typeface="Sassoon Infant Rg" panose="02000503030000020003" pitchFamily="50" charset="0"/>
          <a:cs typeface="Sassoon Infant Rg" panose="02000503030000020003" pitchFamily="50" charset="0"/>
        </a:defRPr>
      </a:lvl4pPr>
      <a:lvl5pPr marL="2057400" indent="-228600" algn="l" rtl="0" eaLnBrk="0" fontAlgn="base" hangingPunct="0">
        <a:lnSpc>
          <a:spcPct val="90000"/>
        </a:lnSpc>
        <a:spcBef>
          <a:spcPts val="500"/>
        </a:spcBef>
        <a:spcAft>
          <a:spcPct val="0"/>
        </a:spcAft>
        <a:buFont typeface="Arial" panose="020B0604020202020204" pitchFamily="34" charset="0"/>
        <a:buChar char="•"/>
        <a:defRPr sz="1400" kern="1200">
          <a:solidFill>
            <a:srgbClr val="1C1C1C"/>
          </a:solidFill>
          <a:latin typeface="Twinkl" pitchFamily="50" charset="0"/>
          <a:ea typeface="Sassoon Infant Rg" panose="02000503030000020003" pitchFamily="50" charset="0"/>
          <a:cs typeface="Sassoon Infant Rg" panose="02000503030000020003" pitchFamily="50"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Title 20">
            <a:extLst>
              <a:ext uri="{FF2B5EF4-FFF2-40B4-BE49-F238E27FC236}">
                <a16:creationId xmlns:a16="http://schemas.microsoft.com/office/drawing/2014/main" id="{5973F48C-45B9-435E-A8EB-9365C8FD7AD4}"/>
              </a:ext>
            </a:extLst>
          </p:cNvPr>
          <p:cNvSpPr>
            <a:spLocks noGrp="1"/>
          </p:cNvSpPr>
          <p:nvPr>
            <p:ph type="title"/>
          </p:nvPr>
        </p:nvSpPr>
        <p:spPr>
          <a:xfrm>
            <a:off x="457200" y="479425"/>
            <a:ext cx="8220075" cy="993775"/>
          </a:xfrm>
        </p:spPr>
        <p:txBody>
          <a:bodyPr/>
          <a:lstStyle/>
          <a:p>
            <a:pPr eaLnBrk="1" hangingPunct="1"/>
            <a:r>
              <a:rPr lang="en-GB" altLang="en-US" sz="3600"/>
              <a:t>What Is Personal Hygiene?</a:t>
            </a:r>
          </a:p>
        </p:txBody>
      </p:sp>
      <p:sp>
        <p:nvSpPr>
          <p:cNvPr id="2" name="Rounded Rectangle 1">
            <a:extLst>
              <a:ext uri="{FF2B5EF4-FFF2-40B4-BE49-F238E27FC236}">
                <a16:creationId xmlns:a16="http://schemas.microsoft.com/office/drawing/2014/main" id="{FDA5576A-ED73-491B-87D0-5DE2A0DAAD0D}"/>
              </a:ext>
            </a:extLst>
          </p:cNvPr>
          <p:cNvSpPr/>
          <p:nvPr/>
        </p:nvSpPr>
        <p:spPr>
          <a:xfrm>
            <a:off x="750888" y="1473200"/>
            <a:ext cx="7653337" cy="1449388"/>
          </a:xfrm>
          <a:prstGeom prst="roundRect">
            <a:avLst/>
          </a:prstGeom>
          <a:solidFill>
            <a:srgbClr val="ACDDFC"/>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eaLnBrk="1" fontAlgn="auto" hangingPunct="1">
              <a:spcBef>
                <a:spcPts val="0"/>
              </a:spcBef>
              <a:spcAft>
                <a:spcPts val="0"/>
              </a:spcAft>
              <a:defRPr/>
            </a:pPr>
            <a:r>
              <a:rPr lang="en-GB" dirty="0">
                <a:solidFill>
                  <a:schemeClr val="tx1"/>
                </a:solidFill>
              </a:rPr>
              <a:t>Personal hygiene is how we look after our bodies. Keeping ourselves clean and tidy makes us feel better about ourselves and also keeps us, and those around us, healthier!</a:t>
            </a:r>
          </a:p>
        </p:txBody>
      </p:sp>
      <p:pic>
        <p:nvPicPr>
          <p:cNvPr id="9220" name="Picture 3">
            <a:extLst>
              <a:ext uri="{FF2B5EF4-FFF2-40B4-BE49-F238E27FC236}">
                <a16:creationId xmlns:a16="http://schemas.microsoft.com/office/drawing/2014/main" id="{68CAE03C-8092-40CE-A27E-7C030B37B525}"/>
              </a:ext>
            </a:extLst>
          </p:cNvPr>
          <p:cNvPicPr>
            <a:picLocks noChangeAspect="1"/>
          </p:cNvPicPr>
          <p:nvPr/>
        </p:nvPicPr>
        <p:blipFill>
          <a:blip r:embed="rId2">
            <a:extLst>
              <a:ext uri="{28A0092B-C50C-407E-A947-70E740481C1C}">
                <a14:useLocalDpi xmlns:a14="http://schemas.microsoft.com/office/drawing/2010/main" val="0"/>
              </a:ext>
            </a:extLst>
          </a:blip>
          <a:srcRect b="2852"/>
          <a:stretch>
            <a:fillRect/>
          </a:stretch>
        </p:blipFill>
        <p:spPr bwMode="auto">
          <a:xfrm>
            <a:off x="2422525" y="3743325"/>
            <a:ext cx="2144713" cy="26654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221" name="Picture 6">
            <a:extLst>
              <a:ext uri="{FF2B5EF4-FFF2-40B4-BE49-F238E27FC236}">
                <a16:creationId xmlns:a16="http://schemas.microsoft.com/office/drawing/2014/main" id="{34BDB23E-B86F-4576-8142-B953CD124C4C}"/>
              </a:ext>
            </a:extLst>
          </p:cNvPr>
          <p:cNvPicPr>
            <a:picLocks noChangeAspect="1"/>
          </p:cNvPicPr>
          <p:nvPr/>
        </p:nvPicPr>
        <p:blipFill>
          <a:blip r:embed="rId3">
            <a:extLst>
              <a:ext uri="{28A0092B-C50C-407E-A947-70E740481C1C}">
                <a14:useLocalDpi xmlns:a14="http://schemas.microsoft.com/office/drawing/2010/main" val="0"/>
              </a:ext>
            </a:extLst>
          </a:blip>
          <a:srcRect b="17598"/>
          <a:stretch>
            <a:fillRect/>
          </a:stretch>
        </p:blipFill>
        <p:spPr bwMode="auto">
          <a:xfrm>
            <a:off x="4567238" y="4283075"/>
            <a:ext cx="2251075" cy="2125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Title 1">
            <a:extLst>
              <a:ext uri="{FF2B5EF4-FFF2-40B4-BE49-F238E27FC236}">
                <a16:creationId xmlns:a16="http://schemas.microsoft.com/office/drawing/2014/main" id="{5114C2B1-F372-4645-9716-C26285032E7B}"/>
              </a:ext>
            </a:extLst>
          </p:cNvPr>
          <p:cNvSpPr>
            <a:spLocks noGrp="1"/>
          </p:cNvSpPr>
          <p:nvPr>
            <p:ph type="title"/>
          </p:nvPr>
        </p:nvSpPr>
        <p:spPr>
          <a:xfrm>
            <a:off x="457200" y="479425"/>
            <a:ext cx="8220075" cy="993775"/>
          </a:xfrm>
        </p:spPr>
        <p:txBody>
          <a:bodyPr/>
          <a:lstStyle/>
          <a:p>
            <a:pPr eaLnBrk="1" hangingPunct="1"/>
            <a:r>
              <a:rPr lang="en-GB" altLang="en-US"/>
              <a:t>What Does It Include?</a:t>
            </a:r>
          </a:p>
        </p:txBody>
      </p:sp>
      <p:sp>
        <p:nvSpPr>
          <p:cNvPr id="3" name="Rounded Rectangle 2">
            <a:extLst>
              <a:ext uri="{FF2B5EF4-FFF2-40B4-BE49-F238E27FC236}">
                <a16:creationId xmlns:a16="http://schemas.microsoft.com/office/drawing/2014/main" id="{1232106E-A24F-44FA-860E-B6AA1BF558F5}"/>
              </a:ext>
            </a:extLst>
          </p:cNvPr>
          <p:cNvSpPr/>
          <p:nvPr/>
        </p:nvSpPr>
        <p:spPr>
          <a:xfrm>
            <a:off x="750888" y="1473200"/>
            <a:ext cx="7653337" cy="441325"/>
          </a:xfrm>
          <a:prstGeom prst="roundRect">
            <a:avLst/>
          </a:prstGeom>
          <a:solidFill>
            <a:srgbClr val="64C3EE"/>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eaLnBrk="1" fontAlgn="auto" hangingPunct="1">
              <a:spcBef>
                <a:spcPts val="0"/>
              </a:spcBef>
              <a:spcAft>
                <a:spcPts val="0"/>
              </a:spcAft>
              <a:defRPr/>
            </a:pPr>
            <a:endParaRPr lang="en-GB" dirty="0">
              <a:solidFill>
                <a:schemeClr val="tx1"/>
              </a:solidFill>
            </a:endParaRPr>
          </a:p>
          <a:p>
            <a:pPr eaLnBrk="1" fontAlgn="auto" hangingPunct="1">
              <a:spcBef>
                <a:spcPts val="0"/>
              </a:spcBef>
              <a:spcAft>
                <a:spcPts val="0"/>
              </a:spcAft>
              <a:defRPr/>
            </a:pPr>
            <a:r>
              <a:rPr lang="en-GB" dirty="0">
                <a:solidFill>
                  <a:schemeClr val="tx1"/>
                </a:solidFill>
              </a:rPr>
              <a:t>Can you think what might be included in personal hygiene? Discuss:</a:t>
            </a:r>
          </a:p>
          <a:p>
            <a:pPr eaLnBrk="1" fontAlgn="auto" hangingPunct="1">
              <a:spcBef>
                <a:spcPts val="0"/>
              </a:spcBef>
              <a:spcAft>
                <a:spcPts val="0"/>
              </a:spcAft>
              <a:defRPr/>
            </a:pPr>
            <a:endParaRPr lang="en-GB" dirty="0">
              <a:solidFill>
                <a:schemeClr val="tx1"/>
              </a:solidFill>
            </a:endParaRPr>
          </a:p>
        </p:txBody>
      </p:sp>
      <p:sp>
        <p:nvSpPr>
          <p:cNvPr id="4" name="Rounded Rectangle 3">
            <a:extLst>
              <a:ext uri="{FF2B5EF4-FFF2-40B4-BE49-F238E27FC236}">
                <a16:creationId xmlns:a16="http://schemas.microsoft.com/office/drawing/2014/main" id="{9C312D71-B9D4-41FB-8F2E-0FA744F657E3}"/>
              </a:ext>
            </a:extLst>
          </p:cNvPr>
          <p:cNvSpPr/>
          <p:nvPr/>
        </p:nvSpPr>
        <p:spPr>
          <a:xfrm>
            <a:off x="1749425" y="2098675"/>
            <a:ext cx="5635625" cy="442913"/>
          </a:xfrm>
          <a:prstGeom prst="roundRect">
            <a:avLst/>
          </a:prstGeom>
          <a:solidFill>
            <a:srgbClr val="ACDDFC"/>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GB" dirty="0">
              <a:solidFill>
                <a:schemeClr val="tx1"/>
              </a:solidFill>
            </a:endParaRPr>
          </a:p>
          <a:p>
            <a:pPr algn="ctr" eaLnBrk="1" fontAlgn="auto" hangingPunct="1">
              <a:spcBef>
                <a:spcPts val="0"/>
              </a:spcBef>
              <a:spcAft>
                <a:spcPts val="0"/>
              </a:spcAft>
              <a:defRPr/>
            </a:pPr>
            <a:r>
              <a:rPr lang="en-GB" dirty="0">
                <a:solidFill>
                  <a:schemeClr val="tx1"/>
                </a:solidFill>
              </a:rPr>
              <a:t>Brushing our teeth;</a:t>
            </a:r>
          </a:p>
          <a:p>
            <a:pPr algn="ctr" eaLnBrk="1" fontAlgn="auto" hangingPunct="1">
              <a:spcBef>
                <a:spcPts val="0"/>
              </a:spcBef>
              <a:spcAft>
                <a:spcPts val="0"/>
              </a:spcAft>
              <a:defRPr/>
            </a:pPr>
            <a:endParaRPr lang="en-GB" dirty="0">
              <a:solidFill>
                <a:schemeClr val="tx1"/>
              </a:solidFill>
            </a:endParaRPr>
          </a:p>
        </p:txBody>
      </p:sp>
      <p:sp>
        <p:nvSpPr>
          <p:cNvPr id="8" name="Rounded Rectangle 7">
            <a:extLst>
              <a:ext uri="{FF2B5EF4-FFF2-40B4-BE49-F238E27FC236}">
                <a16:creationId xmlns:a16="http://schemas.microsoft.com/office/drawing/2014/main" id="{5F9446AF-ACF9-4ACE-A9AF-6DC4A869C063}"/>
              </a:ext>
            </a:extLst>
          </p:cNvPr>
          <p:cNvSpPr/>
          <p:nvPr/>
        </p:nvSpPr>
        <p:spPr>
          <a:xfrm>
            <a:off x="1749425" y="2725738"/>
            <a:ext cx="5635625" cy="441325"/>
          </a:xfrm>
          <a:prstGeom prst="roundRect">
            <a:avLst/>
          </a:prstGeom>
          <a:solidFill>
            <a:srgbClr val="ACDDFC"/>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en-GB" dirty="0">
                <a:solidFill>
                  <a:schemeClr val="tx1"/>
                </a:solidFill>
              </a:rPr>
              <a:t>Washing our hands;</a:t>
            </a:r>
          </a:p>
        </p:txBody>
      </p:sp>
      <p:sp>
        <p:nvSpPr>
          <p:cNvPr id="9" name="Rounded Rectangle 8">
            <a:extLst>
              <a:ext uri="{FF2B5EF4-FFF2-40B4-BE49-F238E27FC236}">
                <a16:creationId xmlns:a16="http://schemas.microsoft.com/office/drawing/2014/main" id="{7752F4F5-A573-4140-BC3B-AB99D8717B9A}"/>
              </a:ext>
            </a:extLst>
          </p:cNvPr>
          <p:cNvSpPr/>
          <p:nvPr/>
        </p:nvSpPr>
        <p:spPr>
          <a:xfrm>
            <a:off x="1749425" y="3351213"/>
            <a:ext cx="5635625" cy="442912"/>
          </a:xfrm>
          <a:prstGeom prst="roundRect">
            <a:avLst/>
          </a:prstGeom>
          <a:solidFill>
            <a:srgbClr val="ACDDFC"/>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en-GB" dirty="0">
                <a:solidFill>
                  <a:schemeClr val="tx1"/>
                </a:solidFill>
              </a:rPr>
              <a:t>Wearing clean clothes;</a:t>
            </a:r>
          </a:p>
        </p:txBody>
      </p:sp>
      <p:sp>
        <p:nvSpPr>
          <p:cNvPr id="10" name="Rounded Rectangle 9">
            <a:extLst>
              <a:ext uri="{FF2B5EF4-FFF2-40B4-BE49-F238E27FC236}">
                <a16:creationId xmlns:a16="http://schemas.microsoft.com/office/drawing/2014/main" id="{E6FA7D3B-0CDF-4CFE-B4EF-ECADF3254B60}"/>
              </a:ext>
            </a:extLst>
          </p:cNvPr>
          <p:cNvSpPr/>
          <p:nvPr/>
        </p:nvSpPr>
        <p:spPr>
          <a:xfrm>
            <a:off x="1749425" y="3978275"/>
            <a:ext cx="5635625" cy="441325"/>
          </a:xfrm>
          <a:prstGeom prst="roundRect">
            <a:avLst/>
          </a:prstGeom>
          <a:solidFill>
            <a:srgbClr val="ACDDFC"/>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en-GB" dirty="0">
                <a:solidFill>
                  <a:schemeClr val="tx1"/>
                </a:solidFill>
              </a:rPr>
              <a:t>Showering or bathing regularly;</a:t>
            </a:r>
          </a:p>
        </p:txBody>
      </p:sp>
      <p:sp>
        <p:nvSpPr>
          <p:cNvPr id="11" name="Rounded Rectangle 10">
            <a:extLst>
              <a:ext uri="{FF2B5EF4-FFF2-40B4-BE49-F238E27FC236}">
                <a16:creationId xmlns:a16="http://schemas.microsoft.com/office/drawing/2014/main" id="{7C5F7F2D-BBD1-4A10-88D4-CC60F72166B7}"/>
              </a:ext>
            </a:extLst>
          </p:cNvPr>
          <p:cNvSpPr/>
          <p:nvPr/>
        </p:nvSpPr>
        <p:spPr>
          <a:xfrm>
            <a:off x="1749425" y="4603750"/>
            <a:ext cx="5635625" cy="441325"/>
          </a:xfrm>
          <a:prstGeom prst="roundRect">
            <a:avLst/>
          </a:prstGeom>
          <a:solidFill>
            <a:srgbClr val="ACDDFC"/>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en-GB" dirty="0">
                <a:solidFill>
                  <a:schemeClr val="tx1"/>
                </a:solidFill>
              </a:rPr>
              <a:t>Keeping our noses clean;</a:t>
            </a:r>
          </a:p>
        </p:txBody>
      </p:sp>
      <p:sp>
        <p:nvSpPr>
          <p:cNvPr id="12" name="Rounded Rectangle 11">
            <a:extLst>
              <a:ext uri="{FF2B5EF4-FFF2-40B4-BE49-F238E27FC236}">
                <a16:creationId xmlns:a16="http://schemas.microsoft.com/office/drawing/2014/main" id="{99344784-D3A8-4FE3-95D9-BFE3037C82FE}"/>
              </a:ext>
            </a:extLst>
          </p:cNvPr>
          <p:cNvSpPr/>
          <p:nvPr/>
        </p:nvSpPr>
        <p:spPr>
          <a:xfrm>
            <a:off x="1749425" y="5229225"/>
            <a:ext cx="5635625" cy="442913"/>
          </a:xfrm>
          <a:prstGeom prst="roundRect">
            <a:avLst/>
          </a:prstGeom>
          <a:solidFill>
            <a:srgbClr val="ACDDFC"/>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en-GB" dirty="0">
                <a:solidFill>
                  <a:schemeClr val="tx1"/>
                </a:solidFill>
              </a:rPr>
              <a:t>Minimising the spread of germs where we can!</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4"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ppt_x"/>
                                          </p:val>
                                        </p:tav>
                                        <p:tav tm="100000">
                                          <p:val>
                                            <p:strVal val="#ppt_x"/>
                                          </p:val>
                                        </p:tav>
                                      </p:tavLst>
                                    </p:anim>
                                    <p:anim calcmode="lin" valueType="num">
                                      <p:cBhvr additive="base">
                                        <p:cTn id="8" dur="500" fill="hold"/>
                                        <p:tgtEl>
                                          <p:spTgt spid="4"/>
                                        </p:tgtEl>
                                        <p:attrNameLst>
                                          <p:attrName>ppt_y</p:attrName>
                                        </p:attrNameLst>
                                      </p:cBhvr>
                                      <p:tavLst>
                                        <p:tav tm="0">
                                          <p:val>
                                            <p:strVal val="1+#ppt_h/2"/>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8"/>
                                        </p:tgtEl>
                                        <p:attrNameLst>
                                          <p:attrName>style.visibility</p:attrName>
                                        </p:attrNameLst>
                                      </p:cBhvr>
                                      <p:to>
                                        <p:strVal val="visible"/>
                                      </p:to>
                                    </p:set>
                                    <p:anim calcmode="lin" valueType="num">
                                      <p:cBhvr additive="base">
                                        <p:cTn id="13" dur="500" fill="hold"/>
                                        <p:tgtEl>
                                          <p:spTgt spid="8"/>
                                        </p:tgtEl>
                                        <p:attrNameLst>
                                          <p:attrName>ppt_x</p:attrName>
                                        </p:attrNameLst>
                                      </p:cBhvr>
                                      <p:tavLst>
                                        <p:tav tm="0">
                                          <p:val>
                                            <p:strVal val="#ppt_x"/>
                                          </p:val>
                                        </p:tav>
                                        <p:tav tm="100000">
                                          <p:val>
                                            <p:strVal val="#ppt_x"/>
                                          </p:val>
                                        </p:tav>
                                      </p:tavLst>
                                    </p:anim>
                                    <p:anim calcmode="lin" valueType="num">
                                      <p:cBhvr additive="base">
                                        <p:cTn id="14" dur="500" fill="hold"/>
                                        <p:tgtEl>
                                          <p:spTgt spid="8"/>
                                        </p:tgtEl>
                                        <p:attrNameLst>
                                          <p:attrName>ppt_y</p:attrName>
                                        </p:attrNameLst>
                                      </p:cBhvr>
                                      <p:tavLst>
                                        <p:tav tm="0">
                                          <p:val>
                                            <p:strVal val="1+#ppt_h/2"/>
                                          </p:val>
                                        </p:tav>
                                        <p:tav tm="100000">
                                          <p:val>
                                            <p:strVal val="#ppt_y"/>
                                          </p:val>
                                        </p:tav>
                                      </p:tavLst>
                                    </p:anim>
                                  </p:childTnLst>
                                </p:cTn>
                              </p:par>
                            </p:childTnLst>
                          </p:cTn>
                        </p:par>
                      </p:childTnLst>
                    </p:cTn>
                  </p:par>
                  <p:par>
                    <p:cTn id="15" fill="hold" nodeType="clickPar">
                      <p:stCondLst>
                        <p:cond delay="indefinite"/>
                      </p:stCondLst>
                      <p:childTnLst>
                        <p:par>
                          <p:cTn id="16" fill="hold" nodeType="withGroup">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9"/>
                                        </p:tgtEl>
                                        <p:attrNameLst>
                                          <p:attrName>style.visibility</p:attrName>
                                        </p:attrNameLst>
                                      </p:cBhvr>
                                      <p:to>
                                        <p:strVal val="visible"/>
                                      </p:to>
                                    </p:set>
                                    <p:anim calcmode="lin" valueType="num">
                                      <p:cBhvr additive="base">
                                        <p:cTn id="19" dur="500" fill="hold"/>
                                        <p:tgtEl>
                                          <p:spTgt spid="9"/>
                                        </p:tgtEl>
                                        <p:attrNameLst>
                                          <p:attrName>ppt_x</p:attrName>
                                        </p:attrNameLst>
                                      </p:cBhvr>
                                      <p:tavLst>
                                        <p:tav tm="0">
                                          <p:val>
                                            <p:strVal val="#ppt_x"/>
                                          </p:val>
                                        </p:tav>
                                        <p:tav tm="100000">
                                          <p:val>
                                            <p:strVal val="#ppt_x"/>
                                          </p:val>
                                        </p:tav>
                                      </p:tavLst>
                                    </p:anim>
                                    <p:anim calcmode="lin" valueType="num">
                                      <p:cBhvr additive="base">
                                        <p:cTn id="20" dur="500" fill="hold"/>
                                        <p:tgtEl>
                                          <p:spTgt spid="9"/>
                                        </p:tgtEl>
                                        <p:attrNameLst>
                                          <p:attrName>ppt_y</p:attrName>
                                        </p:attrNameLst>
                                      </p:cBhvr>
                                      <p:tavLst>
                                        <p:tav tm="0">
                                          <p:val>
                                            <p:strVal val="1+#ppt_h/2"/>
                                          </p:val>
                                        </p:tav>
                                        <p:tav tm="100000">
                                          <p:val>
                                            <p:strVal val="#ppt_y"/>
                                          </p:val>
                                        </p:tav>
                                      </p:tavLst>
                                    </p:anim>
                                  </p:childTnLst>
                                </p:cTn>
                              </p:par>
                            </p:childTnLst>
                          </p:cTn>
                        </p:par>
                      </p:childTnLst>
                    </p:cTn>
                  </p:par>
                  <p:par>
                    <p:cTn id="21" fill="hold" nodeType="clickPar">
                      <p:stCondLst>
                        <p:cond delay="indefinite"/>
                      </p:stCondLst>
                      <p:childTnLst>
                        <p:par>
                          <p:cTn id="22" fill="hold" nodeType="withGroup">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10"/>
                                        </p:tgtEl>
                                        <p:attrNameLst>
                                          <p:attrName>style.visibility</p:attrName>
                                        </p:attrNameLst>
                                      </p:cBhvr>
                                      <p:to>
                                        <p:strVal val="visible"/>
                                      </p:to>
                                    </p:set>
                                    <p:anim calcmode="lin" valueType="num">
                                      <p:cBhvr additive="base">
                                        <p:cTn id="25" dur="500" fill="hold"/>
                                        <p:tgtEl>
                                          <p:spTgt spid="10"/>
                                        </p:tgtEl>
                                        <p:attrNameLst>
                                          <p:attrName>ppt_x</p:attrName>
                                        </p:attrNameLst>
                                      </p:cBhvr>
                                      <p:tavLst>
                                        <p:tav tm="0">
                                          <p:val>
                                            <p:strVal val="#ppt_x"/>
                                          </p:val>
                                        </p:tav>
                                        <p:tav tm="100000">
                                          <p:val>
                                            <p:strVal val="#ppt_x"/>
                                          </p:val>
                                        </p:tav>
                                      </p:tavLst>
                                    </p:anim>
                                    <p:anim calcmode="lin" valueType="num">
                                      <p:cBhvr additive="base">
                                        <p:cTn id="26" dur="500" fill="hold"/>
                                        <p:tgtEl>
                                          <p:spTgt spid="10"/>
                                        </p:tgtEl>
                                        <p:attrNameLst>
                                          <p:attrName>ppt_y</p:attrName>
                                        </p:attrNameLst>
                                      </p:cBhvr>
                                      <p:tavLst>
                                        <p:tav tm="0">
                                          <p:val>
                                            <p:strVal val="1+#ppt_h/2"/>
                                          </p:val>
                                        </p:tav>
                                        <p:tav tm="100000">
                                          <p:val>
                                            <p:strVal val="#ppt_y"/>
                                          </p:val>
                                        </p:tav>
                                      </p:tavLst>
                                    </p:anim>
                                  </p:childTnLst>
                                </p:cTn>
                              </p:par>
                            </p:childTnLst>
                          </p:cTn>
                        </p:par>
                      </p:childTnLst>
                    </p:cTn>
                  </p:par>
                  <p:par>
                    <p:cTn id="27" fill="hold" nodeType="clickPar">
                      <p:stCondLst>
                        <p:cond delay="indefinite"/>
                      </p:stCondLst>
                      <p:childTnLst>
                        <p:par>
                          <p:cTn id="28" fill="hold" nodeType="withGroup">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11"/>
                                        </p:tgtEl>
                                        <p:attrNameLst>
                                          <p:attrName>style.visibility</p:attrName>
                                        </p:attrNameLst>
                                      </p:cBhvr>
                                      <p:to>
                                        <p:strVal val="visible"/>
                                      </p:to>
                                    </p:set>
                                    <p:anim calcmode="lin" valueType="num">
                                      <p:cBhvr additive="base">
                                        <p:cTn id="31" dur="500" fill="hold"/>
                                        <p:tgtEl>
                                          <p:spTgt spid="11"/>
                                        </p:tgtEl>
                                        <p:attrNameLst>
                                          <p:attrName>ppt_x</p:attrName>
                                        </p:attrNameLst>
                                      </p:cBhvr>
                                      <p:tavLst>
                                        <p:tav tm="0">
                                          <p:val>
                                            <p:strVal val="#ppt_x"/>
                                          </p:val>
                                        </p:tav>
                                        <p:tav tm="100000">
                                          <p:val>
                                            <p:strVal val="#ppt_x"/>
                                          </p:val>
                                        </p:tav>
                                      </p:tavLst>
                                    </p:anim>
                                    <p:anim calcmode="lin" valueType="num">
                                      <p:cBhvr additive="base">
                                        <p:cTn id="32" dur="500" fill="hold"/>
                                        <p:tgtEl>
                                          <p:spTgt spid="11"/>
                                        </p:tgtEl>
                                        <p:attrNameLst>
                                          <p:attrName>ppt_y</p:attrName>
                                        </p:attrNameLst>
                                      </p:cBhvr>
                                      <p:tavLst>
                                        <p:tav tm="0">
                                          <p:val>
                                            <p:strVal val="1+#ppt_h/2"/>
                                          </p:val>
                                        </p:tav>
                                        <p:tav tm="100000">
                                          <p:val>
                                            <p:strVal val="#ppt_y"/>
                                          </p:val>
                                        </p:tav>
                                      </p:tavLst>
                                    </p:anim>
                                  </p:childTnLst>
                                </p:cTn>
                              </p:par>
                            </p:childTnLst>
                          </p:cTn>
                        </p:par>
                      </p:childTnLst>
                    </p:cTn>
                  </p:par>
                  <p:par>
                    <p:cTn id="33" fill="hold" nodeType="clickPar">
                      <p:stCondLst>
                        <p:cond delay="indefinite"/>
                      </p:stCondLst>
                      <p:childTnLst>
                        <p:par>
                          <p:cTn id="34" fill="hold" nodeType="withGroup">
                            <p:stCondLst>
                              <p:cond delay="0"/>
                            </p:stCondLst>
                            <p:childTnLst>
                              <p:par>
                                <p:cTn id="35" presetID="2" presetClass="entr" presetSubtype="4" fill="hold" grpId="0" nodeType="clickEffect">
                                  <p:stCondLst>
                                    <p:cond delay="0"/>
                                  </p:stCondLst>
                                  <p:childTnLst>
                                    <p:set>
                                      <p:cBhvr>
                                        <p:cTn id="36" dur="1" fill="hold">
                                          <p:stCondLst>
                                            <p:cond delay="0"/>
                                          </p:stCondLst>
                                        </p:cTn>
                                        <p:tgtEl>
                                          <p:spTgt spid="12"/>
                                        </p:tgtEl>
                                        <p:attrNameLst>
                                          <p:attrName>style.visibility</p:attrName>
                                        </p:attrNameLst>
                                      </p:cBhvr>
                                      <p:to>
                                        <p:strVal val="visible"/>
                                      </p:to>
                                    </p:set>
                                    <p:anim calcmode="lin" valueType="num">
                                      <p:cBhvr additive="base">
                                        <p:cTn id="37" dur="500" fill="hold"/>
                                        <p:tgtEl>
                                          <p:spTgt spid="12"/>
                                        </p:tgtEl>
                                        <p:attrNameLst>
                                          <p:attrName>ppt_x</p:attrName>
                                        </p:attrNameLst>
                                      </p:cBhvr>
                                      <p:tavLst>
                                        <p:tav tm="0">
                                          <p:val>
                                            <p:strVal val="#ppt_x"/>
                                          </p:val>
                                        </p:tav>
                                        <p:tav tm="100000">
                                          <p:val>
                                            <p:strVal val="#ppt_x"/>
                                          </p:val>
                                        </p:tav>
                                      </p:tavLst>
                                    </p:anim>
                                    <p:anim calcmode="lin" valueType="num">
                                      <p:cBhvr additive="base">
                                        <p:cTn id="38" dur="500" fill="hold"/>
                                        <p:tgtEl>
                                          <p:spTgt spid="1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8" grpId="0" animBg="1"/>
      <p:bldP spid="9" grpId="0" animBg="1"/>
      <p:bldP spid="10" grpId="0" animBg="1"/>
      <p:bldP spid="11" grpId="0" animBg="1"/>
      <p:bldP spid="12" grpId="0" animBg="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Title 1">
            <a:extLst>
              <a:ext uri="{FF2B5EF4-FFF2-40B4-BE49-F238E27FC236}">
                <a16:creationId xmlns:a16="http://schemas.microsoft.com/office/drawing/2014/main" id="{D2A60349-5237-4DD1-8061-0420B072D8F6}"/>
              </a:ext>
            </a:extLst>
          </p:cNvPr>
          <p:cNvSpPr>
            <a:spLocks noGrp="1"/>
          </p:cNvSpPr>
          <p:nvPr>
            <p:ph type="title"/>
          </p:nvPr>
        </p:nvSpPr>
        <p:spPr>
          <a:xfrm>
            <a:off x="457200" y="479425"/>
            <a:ext cx="8220075" cy="993775"/>
          </a:xfrm>
        </p:spPr>
        <p:txBody>
          <a:bodyPr/>
          <a:lstStyle/>
          <a:p>
            <a:pPr eaLnBrk="1" hangingPunct="1"/>
            <a:r>
              <a:rPr lang="en-GB" altLang="en-US"/>
              <a:t>Brushing Our Teeth</a:t>
            </a:r>
          </a:p>
        </p:txBody>
      </p:sp>
      <p:pic>
        <p:nvPicPr>
          <p:cNvPr id="11267" name="Picture 2">
            <a:extLst>
              <a:ext uri="{FF2B5EF4-FFF2-40B4-BE49-F238E27FC236}">
                <a16:creationId xmlns:a16="http://schemas.microsoft.com/office/drawing/2014/main" id="{39C2FE26-1A81-4383-B642-4B6FFC86D498}"/>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5637213" y="3162300"/>
            <a:ext cx="2674937" cy="29702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Rounded Rectangle 3">
            <a:extLst>
              <a:ext uri="{FF2B5EF4-FFF2-40B4-BE49-F238E27FC236}">
                <a16:creationId xmlns:a16="http://schemas.microsoft.com/office/drawing/2014/main" id="{7ADC2835-2F7A-43F1-9AE0-F838C3DAC572}"/>
              </a:ext>
            </a:extLst>
          </p:cNvPr>
          <p:cNvSpPr/>
          <p:nvPr/>
        </p:nvSpPr>
        <p:spPr>
          <a:xfrm>
            <a:off x="750888" y="1473200"/>
            <a:ext cx="7653337" cy="908050"/>
          </a:xfrm>
          <a:prstGeom prst="roundRect">
            <a:avLst/>
          </a:prstGeom>
          <a:solidFill>
            <a:srgbClr val="ACDDFC"/>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eaLnBrk="1" fontAlgn="auto" hangingPunct="1">
              <a:spcBef>
                <a:spcPts val="0"/>
              </a:spcBef>
              <a:spcAft>
                <a:spcPts val="0"/>
              </a:spcAft>
              <a:defRPr/>
            </a:pPr>
            <a:endParaRPr lang="en-GB" dirty="0">
              <a:solidFill>
                <a:schemeClr val="tx1"/>
              </a:solidFill>
            </a:endParaRPr>
          </a:p>
          <a:p>
            <a:pPr eaLnBrk="1" fontAlgn="auto" hangingPunct="1">
              <a:spcBef>
                <a:spcPts val="0"/>
              </a:spcBef>
              <a:spcAft>
                <a:spcPts val="0"/>
              </a:spcAft>
              <a:defRPr/>
            </a:pPr>
            <a:r>
              <a:rPr lang="en-GB" dirty="0">
                <a:solidFill>
                  <a:schemeClr val="tx1"/>
                </a:solidFill>
              </a:rPr>
              <a:t>It is recommended that we brush our teeth twice a day, for around </a:t>
            </a:r>
          </a:p>
          <a:p>
            <a:pPr eaLnBrk="1" fontAlgn="auto" hangingPunct="1">
              <a:spcBef>
                <a:spcPts val="0"/>
              </a:spcBef>
              <a:spcAft>
                <a:spcPts val="0"/>
              </a:spcAft>
              <a:defRPr/>
            </a:pPr>
            <a:r>
              <a:rPr lang="en-GB" dirty="0">
                <a:solidFill>
                  <a:schemeClr val="tx1"/>
                </a:solidFill>
              </a:rPr>
              <a:t>2 minutes.</a:t>
            </a:r>
          </a:p>
          <a:p>
            <a:pPr eaLnBrk="1" fontAlgn="auto" hangingPunct="1">
              <a:spcBef>
                <a:spcPts val="0"/>
              </a:spcBef>
              <a:spcAft>
                <a:spcPts val="0"/>
              </a:spcAft>
              <a:defRPr/>
            </a:pPr>
            <a:endParaRPr lang="en-GB" dirty="0">
              <a:solidFill>
                <a:schemeClr val="tx1"/>
              </a:solidFill>
            </a:endParaRPr>
          </a:p>
        </p:txBody>
      </p:sp>
      <p:sp>
        <p:nvSpPr>
          <p:cNvPr id="11269" name="Rectangle 4">
            <a:extLst>
              <a:ext uri="{FF2B5EF4-FFF2-40B4-BE49-F238E27FC236}">
                <a16:creationId xmlns:a16="http://schemas.microsoft.com/office/drawing/2014/main" id="{107AF2C9-82AC-43F9-A129-04186512D9BF}"/>
              </a:ext>
            </a:extLst>
          </p:cNvPr>
          <p:cNvSpPr>
            <a:spLocks noChangeArrowheads="1"/>
          </p:cNvSpPr>
          <p:nvPr/>
        </p:nvSpPr>
        <p:spPr bwMode="auto">
          <a:xfrm>
            <a:off x="750888" y="2716213"/>
            <a:ext cx="5122862" cy="2308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a:solidFill>
                  <a:srgbClr val="1C1C1C"/>
                </a:solidFill>
                <a:latin typeface="Twinkl" charset="0"/>
                <a:cs typeface="Sassoon Infant Rg" pitchFamily="50" charset="0"/>
              </a:defRPr>
            </a:lvl1pPr>
            <a:lvl2pPr marL="742950" indent="-285750">
              <a:lnSpc>
                <a:spcPct val="90000"/>
              </a:lnSpc>
              <a:spcBef>
                <a:spcPts val="500"/>
              </a:spcBef>
              <a:buFont typeface="Arial" panose="020B0604020202020204" pitchFamily="34" charset="0"/>
              <a:buChar char="•"/>
              <a:defRPr sz="1600">
                <a:solidFill>
                  <a:srgbClr val="1C1C1C"/>
                </a:solidFill>
                <a:latin typeface="Twinkl" charset="0"/>
                <a:cs typeface="Sassoon Infant Rg" pitchFamily="50" charset="0"/>
              </a:defRPr>
            </a:lvl2pPr>
            <a:lvl3pPr marL="1143000" indent="-228600">
              <a:lnSpc>
                <a:spcPct val="90000"/>
              </a:lnSpc>
              <a:spcBef>
                <a:spcPts val="500"/>
              </a:spcBef>
              <a:buFont typeface="Arial" panose="020B0604020202020204" pitchFamily="34" charset="0"/>
              <a:buChar char="•"/>
              <a:defRPr sz="1400">
                <a:solidFill>
                  <a:srgbClr val="1C1C1C"/>
                </a:solidFill>
                <a:latin typeface="Twinkl" charset="0"/>
                <a:cs typeface="Sassoon Infant Rg" pitchFamily="50" charset="0"/>
              </a:defRPr>
            </a:lvl3pPr>
            <a:lvl4pPr marL="1600200" indent="-228600">
              <a:lnSpc>
                <a:spcPct val="90000"/>
              </a:lnSpc>
              <a:spcBef>
                <a:spcPts val="500"/>
              </a:spcBef>
              <a:buFont typeface="Arial" panose="020B0604020202020204" pitchFamily="34" charset="0"/>
              <a:buChar char="•"/>
              <a:defRPr sz="1400">
                <a:solidFill>
                  <a:srgbClr val="1C1C1C"/>
                </a:solidFill>
                <a:latin typeface="Twinkl" charset="0"/>
                <a:cs typeface="Sassoon Infant Rg" pitchFamily="50" charset="0"/>
              </a:defRPr>
            </a:lvl4pPr>
            <a:lvl5pPr marL="2057400" indent="-228600">
              <a:lnSpc>
                <a:spcPct val="90000"/>
              </a:lnSpc>
              <a:spcBef>
                <a:spcPts val="500"/>
              </a:spcBef>
              <a:buFont typeface="Arial" panose="020B0604020202020204" pitchFamily="34" charset="0"/>
              <a:buChar char="•"/>
              <a:defRPr sz="1400">
                <a:solidFill>
                  <a:srgbClr val="1C1C1C"/>
                </a:solidFill>
                <a:latin typeface="Twinkl" charset="0"/>
                <a:cs typeface="Sassoon Infant Rg" pitchFamily="50"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1400">
                <a:solidFill>
                  <a:srgbClr val="1C1C1C"/>
                </a:solidFill>
                <a:latin typeface="Twinkl" charset="0"/>
                <a:cs typeface="Sassoon Infant Rg" pitchFamily="50"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1400">
                <a:solidFill>
                  <a:srgbClr val="1C1C1C"/>
                </a:solidFill>
                <a:latin typeface="Twinkl" charset="0"/>
                <a:cs typeface="Sassoon Infant Rg" pitchFamily="50"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1400">
                <a:solidFill>
                  <a:srgbClr val="1C1C1C"/>
                </a:solidFill>
                <a:latin typeface="Twinkl" charset="0"/>
                <a:cs typeface="Sassoon Infant Rg" pitchFamily="50"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1400">
                <a:solidFill>
                  <a:srgbClr val="1C1C1C"/>
                </a:solidFill>
                <a:latin typeface="Twinkl" charset="0"/>
                <a:cs typeface="Sassoon Infant Rg" pitchFamily="50" charset="0"/>
              </a:defRPr>
            </a:lvl9pPr>
          </a:lstStyle>
          <a:p>
            <a:pPr eaLnBrk="1" hangingPunct="1">
              <a:lnSpc>
                <a:spcPct val="100000"/>
              </a:lnSpc>
              <a:spcBef>
                <a:spcPct val="0"/>
              </a:spcBef>
              <a:buFontTx/>
              <a:buNone/>
            </a:pPr>
            <a:r>
              <a:rPr lang="en-GB" altLang="en-US">
                <a:solidFill>
                  <a:schemeClr val="tx1"/>
                </a:solidFill>
              </a:rPr>
              <a:t>We should visit the dentist every 6 months for a check up.</a:t>
            </a:r>
          </a:p>
          <a:p>
            <a:pPr eaLnBrk="1" hangingPunct="1">
              <a:lnSpc>
                <a:spcPct val="100000"/>
              </a:lnSpc>
              <a:spcBef>
                <a:spcPct val="0"/>
              </a:spcBef>
              <a:buFontTx/>
              <a:buNone/>
            </a:pPr>
            <a:endParaRPr lang="en-GB" altLang="en-US">
              <a:solidFill>
                <a:schemeClr val="tx1"/>
              </a:solidFill>
            </a:endParaRPr>
          </a:p>
          <a:p>
            <a:pPr eaLnBrk="1" hangingPunct="1">
              <a:lnSpc>
                <a:spcPct val="100000"/>
              </a:lnSpc>
              <a:spcBef>
                <a:spcPct val="0"/>
              </a:spcBef>
              <a:buFontTx/>
              <a:buNone/>
            </a:pPr>
            <a:r>
              <a:rPr lang="en-GB" altLang="en-US">
                <a:solidFill>
                  <a:schemeClr val="tx1"/>
                </a:solidFill>
              </a:rPr>
              <a:t>Brushing properly removes plaque. Plaque can cause cavities, toothache, gum disease and even our teeth to fall out!</a:t>
            </a:r>
          </a:p>
          <a:p>
            <a:pPr eaLnBrk="1" hangingPunct="1">
              <a:lnSpc>
                <a:spcPct val="100000"/>
              </a:lnSpc>
              <a:spcBef>
                <a:spcPct val="0"/>
              </a:spcBef>
              <a:buFontTx/>
              <a:buNone/>
            </a:pPr>
            <a:endParaRPr lang="en-GB" altLang="en-US">
              <a:solidFill>
                <a:schemeClr val="tx1"/>
              </a:solidFill>
            </a:endParaRPr>
          </a:p>
          <a:p>
            <a:pPr eaLnBrk="1" hangingPunct="1">
              <a:lnSpc>
                <a:spcPct val="100000"/>
              </a:lnSpc>
              <a:spcBef>
                <a:spcPct val="0"/>
              </a:spcBef>
              <a:buFontTx/>
              <a:buNone/>
            </a:pPr>
            <a:r>
              <a:rPr lang="en-GB" altLang="en-US">
                <a:solidFill>
                  <a:schemeClr val="tx1"/>
                </a:solidFill>
              </a:rPr>
              <a:t>It also gives us lovely fresh breath!</a:t>
            </a:r>
            <a:endParaRPr lang="en-GB" altLang="en-US" sz="1400">
              <a:solidFill>
                <a:schemeClr val="tx1"/>
              </a:solidFill>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Title 1">
            <a:extLst>
              <a:ext uri="{FF2B5EF4-FFF2-40B4-BE49-F238E27FC236}">
                <a16:creationId xmlns:a16="http://schemas.microsoft.com/office/drawing/2014/main" id="{B7A7B143-2026-48BF-8602-446920972EE6}"/>
              </a:ext>
            </a:extLst>
          </p:cNvPr>
          <p:cNvSpPr>
            <a:spLocks noGrp="1"/>
          </p:cNvSpPr>
          <p:nvPr>
            <p:ph type="title"/>
          </p:nvPr>
        </p:nvSpPr>
        <p:spPr>
          <a:xfrm>
            <a:off x="457200" y="479425"/>
            <a:ext cx="8220075" cy="993775"/>
          </a:xfrm>
        </p:spPr>
        <p:txBody>
          <a:bodyPr/>
          <a:lstStyle/>
          <a:p>
            <a:pPr eaLnBrk="1" hangingPunct="1"/>
            <a:r>
              <a:rPr lang="en-GB" altLang="en-US"/>
              <a:t>Washing Our Hands</a:t>
            </a:r>
          </a:p>
        </p:txBody>
      </p:sp>
      <p:sp>
        <p:nvSpPr>
          <p:cNvPr id="3" name="Rounded Rectangle 2">
            <a:extLst>
              <a:ext uri="{FF2B5EF4-FFF2-40B4-BE49-F238E27FC236}">
                <a16:creationId xmlns:a16="http://schemas.microsoft.com/office/drawing/2014/main" id="{87A77965-42E1-49BE-9362-B01F00B39D53}"/>
              </a:ext>
            </a:extLst>
          </p:cNvPr>
          <p:cNvSpPr/>
          <p:nvPr/>
        </p:nvSpPr>
        <p:spPr>
          <a:xfrm>
            <a:off x="750888" y="1473200"/>
            <a:ext cx="7653337" cy="908050"/>
          </a:xfrm>
          <a:prstGeom prst="roundRect">
            <a:avLst/>
          </a:prstGeom>
          <a:solidFill>
            <a:srgbClr val="ACDDFC"/>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eaLnBrk="1" fontAlgn="auto" hangingPunct="1">
              <a:spcBef>
                <a:spcPts val="0"/>
              </a:spcBef>
              <a:spcAft>
                <a:spcPts val="0"/>
              </a:spcAft>
              <a:defRPr/>
            </a:pPr>
            <a:endParaRPr lang="en-GB" dirty="0">
              <a:solidFill>
                <a:schemeClr val="tx1"/>
              </a:solidFill>
            </a:endParaRPr>
          </a:p>
          <a:p>
            <a:pPr eaLnBrk="1" fontAlgn="auto" hangingPunct="1">
              <a:spcBef>
                <a:spcPts val="0"/>
              </a:spcBef>
              <a:spcAft>
                <a:spcPts val="0"/>
              </a:spcAft>
              <a:defRPr/>
            </a:pPr>
            <a:r>
              <a:rPr lang="en-GB" dirty="0">
                <a:solidFill>
                  <a:schemeClr val="tx1"/>
                </a:solidFill>
              </a:rPr>
              <a:t>Washing our hands is one of the simplest ways we can keep ourselves and those around us healthy.</a:t>
            </a:r>
          </a:p>
          <a:p>
            <a:pPr eaLnBrk="1" fontAlgn="auto" hangingPunct="1">
              <a:spcBef>
                <a:spcPts val="0"/>
              </a:spcBef>
              <a:spcAft>
                <a:spcPts val="0"/>
              </a:spcAft>
              <a:defRPr/>
            </a:pPr>
            <a:endParaRPr lang="en-GB" dirty="0">
              <a:solidFill>
                <a:schemeClr val="tx1"/>
              </a:solidFill>
            </a:endParaRPr>
          </a:p>
        </p:txBody>
      </p:sp>
      <p:pic>
        <p:nvPicPr>
          <p:cNvPr id="12292" name="Picture 3">
            <a:extLst>
              <a:ext uri="{FF2B5EF4-FFF2-40B4-BE49-F238E27FC236}">
                <a16:creationId xmlns:a16="http://schemas.microsoft.com/office/drawing/2014/main" id="{D2BE4318-67F2-4C6A-B7BD-84AE381A2D21}"/>
              </a:ext>
            </a:extLst>
          </p:cNvPr>
          <p:cNvPicPr>
            <a:picLocks noChangeAspect="1"/>
          </p:cNvPicPr>
          <p:nvPr/>
        </p:nvPicPr>
        <p:blipFill>
          <a:blip r:embed="rId2">
            <a:extLst>
              <a:ext uri="{28A0092B-C50C-407E-A947-70E740481C1C}">
                <a14:useLocalDpi xmlns:a14="http://schemas.microsoft.com/office/drawing/2010/main" val="0"/>
              </a:ext>
            </a:extLst>
          </a:blip>
          <a:srcRect l="13362"/>
          <a:stretch>
            <a:fillRect/>
          </a:stretch>
        </p:blipFill>
        <p:spPr bwMode="auto">
          <a:xfrm>
            <a:off x="449263" y="2740025"/>
            <a:ext cx="3060700" cy="26495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293" name="Rectangle 4">
            <a:extLst>
              <a:ext uri="{FF2B5EF4-FFF2-40B4-BE49-F238E27FC236}">
                <a16:creationId xmlns:a16="http://schemas.microsoft.com/office/drawing/2014/main" id="{51D97F7E-272A-4A71-A434-09B582589600}"/>
              </a:ext>
            </a:extLst>
          </p:cNvPr>
          <p:cNvSpPr>
            <a:spLocks noChangeArrowheads="1"/>
          </p:cNvSpPr>
          <p:nvPr/>
        </p:nvSpPr>
        <p:spPr bwMode="auto">
          <a:xfrm>
            <a:off x="3832225" y="2763838"/>
            <a:ext cx="4572000" cy="647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a:solidFill>
                  <a:srgbClr val="1C1C1C"/>
                </a:solidFill>
                <a:latin typeface="Twinkl" charset="0"/>
                <a:cs typeface="Sassoon Infant Rg" pitchFamily="50" charset="0"/>
              </a:defRPr>
            </a:lvl1pPr>
            <a:lvl2pPr marL="742950" indent="-285750">
              <a:lnSpc>
                <a:spcPct val="90000"/>
              </a:lnSpc>
              <a:spcBef>
                <a:spcPts val="500"/>
              </a:spcBef>
              <a:buFont typeface="Arial" panose="020B0604020202020204" pitchFamily="34" charset="0"/>
              <a:buChar char="•"/>
              <a:defRPr sz="1600">
                <a:solidFill>
                  <a:srgbClr val="1C1C1C"/>
                </a:solidFill>
                <a:latin typeface="Twinkl" charset="0"/>
                <a:cs typeface="Sassoon Infant Rg" pitchFamily="50" charset="0"/>
              </a:defRPr>
            </a:lvl2pPr>
            <a:lvl3pPr marL="1143000" indent="-228600">
              <a:lnSpc>
                <a:spcPct val="90000"/>
              </a:lnSpc>
              <a:spcBef>
                <a:spcPts val="500"/>
              </a:spcBef>
              <a:buFont typeface="Arial" panose="020B0604020202020204" pitchFamily="34" charset="0"/>
              <a:buChar char="•"/>
              <a:defRPr sz="1400">
                <a:solidFill>
                  <a:srgbClr val="1C1C1C"/>
                </a:solidFill>
                <a:latin typeface="Twinkl" charset="0"/>
                <a:cs typeface="Sassoon Infant Rg" pitchFamily="50" charset="0"/>
              </a:defRPr>
            </a:lvl3pPr>
            <a:lvl4pPr marL="1600200" indent="-228600">
              <a:lnSpc>
                <a:spcPct val="90000"/>
              </a:lnSpc>
              <a:spcBef>
                <a:spcPts val="500"/>
              </a:spcBef>
              <a:buFont typeface="Arial" panose="020B0604020202020204" pitchFamily="34" charset="0"/>
              <a:buChar char="•"/>
              <a:defRPr sz="1400">
                <a:solidFill>
                  <a:srgbClr val="1C1C1C"/>
                </a:solidFill>
                <a:latin typeface="Twinkl" charset="0"/>
                <a:cs typeface="Sassoon Infant Rg" pitchFamily="50" charset="0"/>
              </a:defRPr>
            </a:lvl4pPr>
            <a:lvl5pPr marL="2057400" indent="-228600">
              <a:lnSpc>
                <a:spcPct val="90000"/>
              </a:lnSpc>
              <a:spcBef>
                <a:spcPts val="500"/>
              </a:spcBef>
              <a:buFont typeface="Arial" panose="020B0604020202020204" pitchFamily="34" charset="0"/>
              <a:buChar char="•"/>
              <a:defRPr sz="1400">
                <a:solidFill>
                  <a:srgbClr val="1C1C1C"/>
                </a:solidFill>
                <a:latin typeface="Twinkl" charset="0"/>
                <a:cs typeface="Sassoon Infant Rg" pitchFamily="50"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1400">
                <a:solidFill>
                  <a:srgbClr val="1C1C1C"/>
                </a:solidFill>
                <a:latin typeface="Twinkl" charset="0"/>
                <a:cs typeface="Sassoon Infant Rg" pitchFamily="50"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1400">
                <a:solidFill>
                  <a:srgbClr val="1C1C1C"/>
                </a:solidFill>
                <a:latin typeface="Twinkl" charset="0"/>
                <a:cs typeface="Sassoon Infant Rg" pitchFamily="50"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1400">
                <a:solidFill>
                  <a:srgbClr val="1C1C1C"/>
                </a:solidFill>
                <a:latin typeface="Twinkl" charset="0"/>
                <a:cs typeface="Sassoon Infant Rg" pitchFamily="50"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1400">
                <a:solidFill>
                  <a:srgbClr val="1C1C1C"/>
                </a:solidFill>
                <a:latin typeface="Twinkl" charset="0"/>
                <a:cs typeface="Sassoon Infant Rg" pitchFamily="50" charset="0"/>
              </a:defRPr>
            </a:lvl9pPr>
          </a:lstStyle>
          <a:p>
            <a:pPr eaLnBrk="1" hangingPunct="1">
              <a:lnSpc>
                <a:spcPct val="100000"/>
              </a:lnSpc>
              <a:spcBef>
                <a:spcPct val="0"/>
              </a:spcBef>
              <a:buFontTx/>
              <a:buNone/>
            </a:pPr>
            <a:r>
              <a:rPr lang="en-GB" altLang="en-US">
                <a:solidFill>
                  <a:schemeClr val="tx1"/>
                </a:solidFill>
              </a:rPr>
              <a:t>Think about everything your hands touch in a day… </a:t>
            </a:r>
          </a:p>
        </p:txBody>
      </p:sp>
      <p:sp>
        <p:nvSpPr>
          <p:cNvPr id="6" name="Rounded Rectangle 5">
            <a:extLst>
              <a:ext uri="{FF2B5EF4-FFF2-40B4-BE49-F238E27FC236}">
                <a16:creationId xmlns:a16="http://schemas.microsoft.com/office/drawing/2014/main" id="{1B34EE94-5341-4576-AF91-F8F97310AED0}"/>
              </a:ext>
            </a:extLst>
          </p:cNvPr>
          <p:cNvSpPr/>
          <p:nvPr/>
        </p:nvSpPr>
        <p:spPr>
          <a:xfrm>
            <a:off x="3937000" y="3560763"/>
            <a:ext cx="4467225" cy="442912"/>
          </a:xfrm>
          <a:prstGeom prst="roundRect">
            <a:avLst/>
          </a:prstGeom>
          <a:solidFill>
            <a:srgbClr val="ACDDFC"/>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en-GB" dirty="0">
                <a:solidFill>
                  <a:schemeClr val="tx1"/>
                </a:solidFill>
              </a:rPr>
              <a:t>Computers screens and keyboards</a:t>
            </a:r>
          </a:p>
        </p:txBody>
      </p:sp>
      <p:sp>
        <p:nvSpPr>
          <p:cNvPr id="7" name="Rounded Rectangle 6">
            <a:extLst>
              <a:ext uri="{FF2B5EF4-FFF2-40B4-BE49-F238E27FC236}">
                <a16:creationId xmlns:a16="http://schemas.microsoft.com/office/drawing/2014/main" id="{802F04F0-0690-42EB-82C6-420ABC2D9CFB}"/>
              </a:ext>
            </a:extLst>
          </p:cNvPr>
          <p:cNvSpPr/>
          <p:nvPr/>
        </p:nvSpPr>
        <p:spPr>
          <a:xfrm>
            <a:off x="3937000" y="4135438"/>
            <a:ext cx="4467225" cy="441325"/>
          </a:xfrm>
          <a:prstGeom prst="roundRect">
            <a:avLst/>
          </a:prstGeom>
          <a:solidFill>
            <a:srgbClr val="ACDDFC"/>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en-GB" dirty="0">
                <a:solidFill>
                  <a:schemeClr val="tx1"/>
                </a:solidFill>
              </a:rPr>
              <a:t>Door handles and stair banisters</a:t>
            </a:r>
          </a:p>
        </p:txBody>
      </p:sp>
      <p:sp>
        <p:nvSpPr>
          <p:cNvPr id="8" name="Rounded Rectangle 7">
            <a:extLst>
              <a:ext uri="{FF2B5EF4-FFF2-40B4-BE49-F238E27FC236}">
                <a16:creationId xmlns:a16="http://schemas.microsoft.com/office/drawing/2014/main" id="{2E7818C6-4570-4048-9E74-0509DBA014B4}"/>
              </a:ext>
            </a:extLst>
          </p:cNvPr>
          <p:cNvSpPr/>
          <p:nvPr/>
        </p:nvSpPr>
        <p:spPr>
          <a:xfrm>
            <a:off x="3937000" y="4710113"/>
            <a:ext cx="4467225" cy="441325"/>
          </a:xfrm>
          <a:prstGeom prst="roundRect">
            <a:avLst/>
          </a:prstGeom>
          <a:solidFill>
            <a:srgbClr val="ACDDFC"/>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en-GB" dirty="0">
                <a:solidFill>
                  <a:schemeClr val="tx1"/>
                </a:solidFill>
              </a:rPr>
              <a:t>Toilet flushes</a:t>
            </a:r>
          </a:p>
        </p:txBody>
      </p:sp>
      <p:sp>
        <p:nvSpPr>
          <p:cNvPr id="9" name="Rounded Rectangle 8">
            <a:extLst>
              <a:ext uri="{FF2B5EF4-FFF2-40B4-BE49-F238E27FC236}">
                <a16:creationId xmlns:a16="http://schemas.microsoft.com/office/drawing/2014/main" id="{B1E6D399-6854-4972-9DB7-2E588DB82AB4}"/>
              </a:ext>
            </a:extLst>
          </p:cNvPr>
          <p:cNvSpPr/>
          <p:nvPr/>
        </p:nvSpPr>
        <p:spPr>
          <a:xfrm>
            <a:off x="750888" y="5614988"/>
            <a:ext cx="7653337" cy="442912"/>
          </a:xfrm>
          <a:prstGeom prst="roundRect">
            <a:avLst/>
          </a:prstGeom>
          <a:solidFill>
            <a:srgbClr val="64C3EE"/>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en-GB" dirty="0">
                <a:solidFill>
                  <a:schemeClr val="tx1"/>
                </a:solidFill>
              </a:rPr>
              <a:t>How many other people have touched these things too!</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4"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additive="base">
                                        <p:cTn id="7" dur="500" fill="hold"/>
                                        <p:tgtEl>
                                          <p:spTgt spid="6"/>
                                        </p:tgtEl>
                                        <p:attrNameLst>
                                          <p:attrName>ppt_x</p:attrName>
                                        </p:attrNameLst>
                                      </p:cBhvr>
                                      <p:tavLst>
                                        <p:tav tm="0">
                                          <p:val>
                                            <p:strVal val="#ppt_x"/>
                                          </p:val>
                                        </p:tav>
                                        <p:tav tm="100000">
                                          <p:val>
                                            <p:strVal val="#ppt_x"/>
                                          </p:val>
                                        </p:tav>
                                      </p:tavLst>
                                    </p:anim>
                                    <p:anim calcmode="lin" valueType="num">
                                      <p:cBhvr additive="base">
                                        <p:cTn id="8" dur="500" fill="hold"/>
                                        <p:tgtEl>
                                          <p:spTgt spid="6"/>
                                        </p:tgtEl>
                                        <p:attrNameLst>
                                          <p:attrName>ppt_y</p:attrName>
                                        </p:attrNameLst>
                                      </p:cBhvr>
                                      <p:tavLst>
                                        <p:tav tm="0">
                                          <p:val>
                                            <p:strVal val="1+#ppt_h/2"/>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7"/>
                                        </p:tgtEl>
                                        <p:attrNameLst>
                                          <p:attrName>style.visibility</p:attrName>
                                        </p:attrNameLst>
                                      </p:cBhvr>
                                      <p:to>
                                        <p:strVal val="visible"/>
                                      </p:to>
                                    </p:set>
                                    <p:anim calcmode="lin" valueType="num">
                                      <p:cBhvr additive="base">
                                        <p:cTn id="13" dur="500" fill="hold"/>
                                        <p:tgtEl>
                                          <p:spTgt spid="7"/>
                                        </p:tgtEl>
                                        <p:attrNameLst>
                                          <p:attrName>ppt_x</p:attrName>
                                        </p:attrNameLst>
                                      </p:cBhvr>
                                      <p:tavLst>
                                        <p:tav tm="0">
                                          <p:val>
                                            <p:strVal val="#ppt_x"/>
                                          </p:val>
                                        </p:tav>
                                        <p:tav tm="100000">
                                          <p:val>
                                            <p:strVal val="#ppt_x"/>
                                          </p:val>
                                        </p:tav>
                                      </p:tavLst>
                                    </p:anim>
                                    <p:anim calcmode="lin" valueType="num">
                                      <p:cBhvr additive="base">
                                        <p:cTn id="14" dur="500" fill="hold"/>
                                        <p:tgtEl>
                                          <p:spTgt spid="7"/>
                                        </p:tgtEl>
                                        <p:attrNameLst>
                                          <p:attrName>ppt_y</p:attrName>
                                        </p:attrNameLst>
                                      </p:cBhvr>
                                      <p:tavLst>
                                        <p:tav tm="0">
                                          <p:val>
                                            <p:strVal val="1+#ppt_h/2"/>
                                          </p:val>
                                        </p:tav>
                                        <p:tav tm="100000">
                                          <p:val>
                                            <p:strVal val="#ppt_y"/>
                                          </p:val>
                                        </p:tav>
                                      </p:tavLst>
                                    </p:anim>
                                  </p:childTnLst>
                                </p:cTn>
                              </p:par>
                            </p:childTnLst>
                          </p:cTn>
                        </p:par>
                      </p:childTnLst>
                    </p:cTn>
                  </p:par>
                  <p:par>
                    <p:cTn id="15" fill="hold" nodeType="clickPar">
                      <p:stCondLst>
                        <p:cond delay="indefinite"/>
                      </p:stCondLst>
                      <p:childTnLst>
                        <p:par>
                          <p:cTn id="16" fill="hold" nodeType="withGroup">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8"/>
                                        </p:tgtEl>
                                        <p:attrNameLst>
                                          <p:attrName>style.visibility</p:attrName>
                                        </p:attrNameLst>
                                      </p:cBhvr>
                                      <p:to>
                                        <p:strVal val="visible"/>
                                      </p:to>
                                    </p:set>
                                    <p:anim calcmode="lin" valueType="num">
                                      <p:cBhvr additive="base">
                                        <p:cTn id="19" dur="500" fill="hold"/>
                                        <p:tgtEl>
                                          <p:spTgt spid="8"/>
                                        </p:tgtEl>
                                        <p:attrNameLst>
                                          <p:attrName>ppt_x</p:attrName>
                                        </p:attrNameLst>
                                      </p:cBhvr>
                                      <p:tavLst>
                                        <p:tav tm="0">
                                          <p:val>
                                            <p:strVal val="#ppt_x"/>
                                          </p:val>
                                        </p:tav>
                                        <p:tav tm="100000">
                                          <p:val>
                                            <p:strVal val="#ppt_x"/>
                                          </p:val>
                                        </p:tav>
                                      </p:tavLst>
                                    </p:anim>
                                    <p:anim calcmode="lin" valueType="num">
                                      <p:cBhvr additive="base">
                                        <p:cTn id="20" dur="500" fill="hold"/>
                                        <p:tgtEl>
                                          <p:spTgt spid="8"/>
                                        </p:tgtEl>
                                        <p:attrNameLst>
                                          <p:attrName>ppt_y</p:attrName>
                                        </p:attrNameLst>
                                      </p:cBhvr>
                                      <p:tavLst>
                                        <p:tav tm="0">
                                          <p:val>
                                            <p:strVal val="1+#ppt_h/2"/>
                                          </p:val>
                                        </p:tav>
                                        <p:tav tm="100000">
                                          <p:val>
                                            <p:strVal val="#ppt_y"/>
                                          </p:val>
                                        </p:tav>
                                      </p:tavLst>
                                    </p:anim>
                                  </p:childTnLst>
                                </p:cTn>
                              </p:par>
                            </p:childTnLst>
                          </p:cTn>
                        </p:par>
                      </p:childTnLst>
                    </p:cTn>
                  </p:par>
                  <p:par>
                    <p:cTn id="21" fill="hold" nodeType="clickPar">
                      <p:stCondLst>
                        <p:cond delay="indefinite"/>
                      </p:stCondLst>
                      <p:childTnLst>
                        <p:par>
                          <p:cTn id="22" fill="hold" nodeType="withGroup">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9"/>
                                        </p:tgtEl>
                                        <p:attrNameLst>
                                          <p:attrName>style.visibility</p:attrName>
                                        </p:attrNameLst>
                                      </p:cBhvr>
                                      <p:to>
                                        <p:strVal val="visible"/>
                                      </p:to>
                                    </p:set>
                                    <p:anim calcmode="lin" valueType="num">
                                      <p:cBhvr additive="base">
                                        <p:cTn id="25" dur="500" fill="hold"/>
                                        <p:tgtEl>
                                          <p:spTgt spid="9"/>
                                        </p:tgtEl>
                                        <p:attrNameLst>
                                          <p:attrName>ppt_x</p:attrName>
                                        </p:attrNameLst>
                                      </p:cBhvr>
                                      <p:tavLst>
                                        <p:tav tm="0">
                                          <p:val>
                                            <p:strVal val="#ppt_x"/>
                                          </p:val>
                                        </p:tav>
                                        <p:tav tm="100000">
                                          <p:val>
                                            <p:strVal val="#ppt_x"/>
                                          </p:val>
                                        </p:tav>
                                      </p:tavLst>
                                    </p:anim>
                                    <p:anim calcmode="lin" valueType="num">
                                      <p:cBhvr additive="base">
                                        <p:cTn id="26" dur="500" fill="hold"/>
                                        <p:tgtEl>
                                          <p:spTgt spid="9"/>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animBg="1"/>
      <p:bldP spid="8" grpId="0" animBg="1"/>
      <p:bldP spid="9"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Title 1">
            <a:extLst>
              <a:ext uri="{FF2B5EF4-FFF2-40B4-BE49-F238E27FC236}">
                <a16:creationId xmlns:a16="http://schemas.microsoft.com/office/drawing/2014/main" id="{6C9615B6-9A07-45A7-A17F-DC664F180301}"/>
              </a:ext>
            </a:extLst>
          </p:cNvPr>
          <p:cNvSpPr>
            <a:spLocks noGrp="1"/>
          </p:cNvSpPr>
          <p:nvPr>
            <p:ph type="title"/>
          </p:nvPr>
        </p:nvSpPr>
        <p:spPr>
          <a:xfrm>
            <a:off x="457200" y="479425"/>
            <a:ext cx="8220075" cy="993775"/>
          </a:xfrm>
        </p:spPr>
        <p:txBody>
          <a:bodyPr/>
          <a:lstStyle/>
          <a:p>
            <a:pPr eaLnBrk="1" hangingPunct="1"/>
            <a:r>
              <a:rPr lang="en-GB" altLang="en-US"/>
              <a:t>Handwashing</a:t>
            </a:r>
          </a:p>
        </p:txBody>
      </p:sp>
      <p:pic>
        <p:nvPicPr>
          <p:cNvPr id="13315" name="Picture 3">
            <a:extLst>
              <a:ext uri="{FF2B5EF4-FFF2-40B4-BE49-F238E27FC236}">
                <a16:creationId xmlns:a16="http://schemas.microsoft.com/office/drawing/2014/main" id="{D129C2ED-48A3-4278-A255-295760EF63FB}"/>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728663" y="1681163"/>
            <a:ext cx="2351087" cy="4225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316" name="Rectangle 4">
            <a:extLst>
              <a:ext uri="{FF2B5EF4-FFF2-40B4-BE49-F238E27FC236}">
                <a16:creationId xmlns:a16="http://schemas.microsoft.com/office/drawing/2014/main" id="{7A0CB49F-F5BA-4BB8-B899-C40BE8CF9A20}"/>
              </a:ext>
            </a:extLst>
          </p:cNvPr>
          <p:cNvSpPr>
            <a:spLocks noChangeArrowheads="1"/>
          </p:cNvSpPr>
          <p:nvPr/>
        </p:nvSpPr>
        <p:spPr bwMode="auto">
          <a:xfrm>
            <a:off x="2128838" y="1473200"/>
            <a:ext cx="6216650" cy="1477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a:solidFill>
                  <a:srgbClr val="1C1C1C"/>
                </a:solidFill>
                <a:latin typeface="Twinkl" charset="0"/>
                <a:cs typeface="Sassoon Infant Rg" pitchFamily="50" charset="0"/>
              </a:defRPr>
            </a:lvl1pPr>
            <a:lvl2pPr marL="742950" indent="-285750">
              <a:lnSpc>
                <a:spcPct val="90000"/>
              </a:lnSpc>
              <a:spcBef>
                <a:spcPts val="500"/>
              </a:spcBef>
              <a:buFont typeface="Arial" panose="020B0604020202020204" pitchFamily="34" charset="0"/>
              <a:buChar char="•"/>
              <a:defRPr sz="1600">
                <a:solidFill>
                  <a:srgbClr val="1C1C1C"/>
                </a:solidFill>
                <a:latin typeface="Twinkl" charset="0"/>
                <a:cs typeface="Sassoon Infant Rg" pitchFamily="50" charset="0"/>
              </a:defRPr>
            </a:lvl2pPr>
            <a:lvl3pPr marL="1143000" indent="-228600">
              <a:lnSpc>
                <a:spcPct val="90000"/>
              </a:lnSpc>
              <a:spcBef>
                <a:spcPts val="500"/>
              </a:spcBef>
              <a:buFont typeface="Arial" panose="020B0604020202020204" pitchFamily="34" charset="0"/>
              <a:buChar char="•"/>
              <a:defRPr sz="1400">
                <a:solidFill>
                  <a:srgbClr val="1C1C1C"/>
                </a:solidFill>
                <a:latin typeface="Twinkl" charset="0"/>
                <a:cs typeface="Sassoon Infant Rg" pitchFamily="50" charset="0"/>
              </a:defRPr>
            </a:lvl3pPr>
            <a:lvl4pPr marL="1600200" indent="-228600">
              <a:lnSpc>
                <a:spcPct val="90000"/>
              </a:lnSpc>
              <a:spcBef>
                <a:spcPts val="500"/>
              </a:spcBef>
              <a:buFont typeface="Arial" panose="020B0604020202020204" pitchFamily="34" charset="0"/>
              <a:buChar char="•"/>
              <a:defRPr sz="1400">
                <a:solidFill>
                  <a:srgbClr val="1C1C1C"/>
                </a:solidFill>
                <a:latin typeface="Twinkl" charset="0"/>
                <a:cs typeface="Sassoon Infant Rg" pitchFamily="50" charset="0"/>
              </a:defRPr>
            </a:lvl4pPr>
            <a:lvl5pPr marL="2057400" indent="-228600">
              <a:lnSpc>
                <a:spcPct val="90000"/>
              </a:lnSpc>
              <a:spcBef>
                <a:spcPts val="500"/>
              </a:spcBef>
              <a:buFont typeface="Arial" panose="020B0604020202020204" pitchFamily="34" charset="0"/>
              <a:buChar char="•"/>
              <a:defRPr sz="1400">
                <a:solidFill>
                  <a:srgbClr val="1C1C1C"/>
                </a:solidFill>
                <a:latin typeface="Twinkl" charset="0"/>
                <a:cs typeface="Sassoon Infant Rg" pitchFamily="50"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1400">
                <a:solidFill>
                  <a:srgbClr val="1C1C1C"/>
                </a:solidFill>
                <a:latin typeface="Twinkl" charset="0"/>
                <a:cs typeface="Sassoon Infant Rg" pitchFamily="50"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1400">
                <a:solidFill>
                  <a:srgbClr val="1C1C1C"/>
                </a:solidFill>
                <a:latin typeface="Twinkl" charset="0"/>
                <a:cs typeface="Sassoon Infant Rg" pitchFamily="50"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1400">
                <a:solidFill>
                  <a:srgbClr val="1C1C1C"/>
                </a:solidFill>
                <a:latin typeface="Twinkl" charset="0"/>
                <a:cs typeface="Sassoon Infant Rg" pitchFamily="50"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1400">
                <a:solidFill>
                  <a:srgbClr val="1C1C1C"/>
                </a:solidFill>
                <a:latin typeface="Twinkl" charset="0"/>
                <a:cs typeface="Sassoon Infant Rg" pitchFamily="50" charset="0"/>
              </a:defRPr>
            </a:lvl9pPr>
          </a:lstStyle>
          <a:p>
            <a:pPr eaLnBrk="1" hangingPunct="1">
              <a:lnSpc>
                <a:spcPct val="100000"/>
              </a:lnSpc>
              <a:spcBef>
                <a:spcPct val="0"/>
              </a:spcBef>
              <a:buFontTx/>
              <a:buNone/>
            </a:pPr>
            <a:r>
              <a:rPr lang="en-GB" altLang="en-US">
                <a:solidFill>
                  <a:schemeClr val="tx1"/>
                </a:solidFill>
              </a:rPr>
              <a:t>When we touch things, we pick up germs, which we can then spread by rubbing our eyes, putting things into our mouths, etc.</a:t>
            </a:r>
          </a:p>
          <a:p>
            <a:pPr eaLnBrk="1" hangingPunct="1">
              <a:lnSpc>
                <a:spcPct val="100000"/>
              </a:lnSpc>
              <a:spcBef>
                <a:spcPct val="0"/>
              </a:spcBef>
              <a:buFontTx/>
              <a:buNone/>
            </a:pPr>
            <a:endParaRPr lang="en-GB" altLang="en-US">
              <a:solidFill>
                <a:schemeClr val="tx1"/>
              </a:solidFill>
            </a:endParaRPr>
          </a:p>
          <a:p>
            <a:pPr eaLnBrk="1" hangingPunct="1">
              <a:lnSpc>
                <a:spcPct val="100000"/>
              </a:lnSpc>
              <a:spcBef>
                <a:spcPct val="0"/>
              </a:spcBef>
              <a:buFontTx/>
              <a:buNone/>
            </a:pPr>
            <a:endParaRPr lang="en-GB" altLang="en-US">
              <a:solidFill>
                <a:schemeClr val="tx1"/>
              </a:solidFill>
            </a:endParaRPr>
          </a:p>
        </p:txBody>
      </p:sp>
      <p:sp>
        <p:nvSpPr>
          <p:cNvPr id="6" name="Rounded Rectangle 5">
            <a:extLst>
              <a:ext uri="{FF2B5EF4-FFF2-40B4-BE49-F238E27FC236}">
                <a16:creationId xmlns:a16="http://schemas.microsoft.com/office/drawing/2014/main" id="{3DE7E120-6258-4B68-B295-925D076EBD90}"/>
              </a:ext>
            </a:extLst>
          </p:cNvPr>
          <p:cNvSpPr/>
          <p:nvPr/>
        </p:nvSpPr>
        <p:spPr>
          <a:xfrm>
            <a:off x="3262313" y="2581275"/>
            <a:ext cx="5141912" cy="1436688"/>
          </a:xfrm>
          <a:prstGeom prst="roundRect">
            <a:avLst/>
          </a:prstGeom>
          <a:solidFill>
            <a:srgbClr val="ACDDFC"/>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en-GB" dirty="0">
                <a:solidFill>
                  <a:schemeClr val="tx1"/>
                </a:solidFill>
              </a:rPr>
              <a:t>We can even spread them to our friends and family without realising. Some germs can make us feel unwell, from a cold to a tummy bug and more.</a:t>
            </a:r>
          </a:p>
        </p:txBody>
      </p:sp>
      <p:sp>
        <p:nvSpPr>
          <p:cNvPr id="8" name="Rounded Rectangle 7">
            <a:extLst>
              <a:ext uri="{FF2B5EF4-FFF2-40B4-BE49-F238E27FC236}">
                <a16:creationId xmlns:a16="http://schemas.microsoft.com/office/drawing/2014/main" id="{03F64277-90BA-491B-B19F-9439BDD93CCF}"/>
              </a:ext>
            </a:extLst>
          </p:cNvPr>
          <p:cNvSpPr/>
          <p:nvPr/>
        </p:nvSpPr>
        <p:spPr>
          <a:xfrm>
            <a:off x="3262313" y="4279900"/>
            <a:ext cx="5141912" cy="1163638"/>
          </a:xfrm>
          <a:prstGeom prst="roundRect">
            <a:avLst/>
          </a:prstGeom>
          <a:solidFill>
            <a:srgbClr val="ACDDFC"/>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GB" dirty="0">
              <a:solidFill>
                <a:schemeClr val="tx1"/>
              </a:solidFill>
            </a:endParaRPr>
          </a:p>
          <a:p>
            <a:pPr algn="ctr" eaLnBrk="1" fontAlgn="auto" hangingPunct="1">
              <a:spcBef>
                <a:spcPts val="0"/>
              </a:spcBef>
              <a:spcAft>
                <a:spcPts val="0"/>
              </a:spcAft>
              <a:defRPr/>
            </a:pPr>
            <a:r>
              <a:rPr lang="en-GB" dirty="0">
                <a:solidFill>
                  <a:schemeClr val="tx1"/>
                </a:solidFill>
              </a:rPr>
              <a:t>Washing our hands with clean, warm water and soap will kill off the germs and keep our hands clean.</a:t>
            </a:r>
          </a:p>
          <a:p>
            <a:pPr algn="ctr" eaLnBrk="1" fontAlgn="auto" hangingPunct="1">
              <a:spcBef>
                <a:spcPts val="0"/>
              </a:spcBef>
              <a:spcAft>
                <a:spcPts val="0"/>
              </a:spcAft>
              <a:defRPr/>
            </a:pPr>
            <a:endParaRPr lang="en-GB" dirty="0">
              <a:solidFill>
                <a:schemeClr val="tx1"/>
              </a:solidFill>
            </a:endParaRP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4"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additive="base">
                                        <p:cTn id="7" dur="500" fill="hold"/>
                                        <p:tgtEl>
                                          <p:spTgt spid="6"/>
                                        </p:tgtEl>
                                        <p:attrNameLst>
                                          <p:attrName>ppt_x</p:attrName>
                                        </p:attrNameLst>
                                      </p:cBhvr>
                                      <p:tavLst>
                                        <p:tav tm="0">
                                          <p:val>
                                            <p:strVal val="#ppt_x"/>
                                          </p:val>
                                        </p:tav>
                                        <p:tav tm="100000">
                                          <p:val>
                                            <p:strVal val="#ppt_x"/>
                                          </p:val>
                                        </p:tav>
                                      </p:tavLst>
                                    </p:anim>
                                    <p:anim calcmode="lin" valueType="num">
                                      <p:cBhvr additive="base">
                                        <p:cTn id="8" dur="500" fill="hold"/>
                                        <p:tgtEl>
                                          <p:spTgt spid="6"/>
                                        </p:tgtEl>
                                        <p:attrNameLst>
                                          <p:attrName>ppt_y</p:attrName>
                                        </p:attrNameLst>
                                      </p:cBhvr>
                                      <p:tavLst>
                                        <p:tav tm="0">
                                          <p:val>
                                            <p:strVal val="1+#ppt_h/2"/>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8"/>
                                        </p:tgtEl>
                                        <p:attrNameLst>
                                          <p:attrName>style.visibility</p:attrName>
                                        </p:attrNameLst>
                                      </p:cBhvr>
                                      <p:to>
                                        <p:strVal val="visible"/>
                                      </p:to>
                                    </p:set>
                                    <p:anim calcmode="lin" valueType="num">
                                      <p:cBhvr additive="base">
                                        <p:cTn id="13" dur="500" fill="hold"/>
                                        <p:tgtEl>
                                          <p:spTgt spid="8"/>
                                        </p:tgtEl>
                                        <p:attrNameLst>
                                          <p:attrName>ppt_x</p:attrName>
                                        </p:attrNameLst>
                                      </p:cBhvr>
                                      <p:tavLst>
                                        <p:tav tm="0">
                                          <p:val>
                                            <p:strVal val="#ppt_x"/>
                                          </p:val>
                                        </p:tav>
                                        <p:tav tm="100000">
                                          <p:val>
                                            <p:strVal val="#ppt_x"/>
                                          </p:val>
                                        </p:tav>
                                      </p:tavLst>
                                    </p:anim>
                                    <p:anim calcmode="lin" valueType="num">
                                      <p:cBhvr additive="base">
                                        <p:cTn id="14" dur="500" fill="hold"/>
                                        <p:tgtEl>
                                          <p:spTgt spid="8"/>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8"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Title 1">
            <a:extLst>
              <a:ext uri="{FF2B5EF4-FFF2-40B4-BE49-F238E27FC236}">
                <a16:creationId xmlns:a16="http://schemas.microsoft.com/office/drawing/2014/main" id="{9E347CAE-D5C1-4209-A332-20D86F25E094}"/>
              </a:ext>
            </a:extLst>
          </p:cNvPr>
          <p:cNvSpPr>
            <a:spLocks noGrp="1"/>
          </p:cNvSpPr>
          <p:nvPr>
            <p:ph type="title"/>
          </p:nvPr>
        </p:nvSpPr>
        <p:spPr>
          <a:xfrm>
            <a:off x="457200" y="693738"/>
            <a:ext cx="8220075" cy="993775"/>
          </a:xfrm>
        </p:spPr>
        <p:txBody>
          <a:bodyPr/>
          <a:lstStyle/>
          <a:p>
            <a:pPr algn="ctr" eaLnBrk="1" hangingPunct="1"/>
            <a:r>
              <a:rPr lang="en-GB" altLang="en-US"/>
              <a:t>When Should We Wash </a:t>
            </a:r>
            <a:br>
              <a:rPr lang="en-GB" altLang="en-US"/>
            </a:br>
            <a:r>
              <a:rPr lang="en-GB" altLang="en-US"/>
              <a:t>Our Hands?</a:t>
            </a:r>
          </a:p>
        </p:txBody>
      </p:sp>
      <p:pic>
        <p:nvPicPr>
          <p:cNvPr id="14339" name="Picture 3">
            <a:extLst>
              <a:ext uri="{FF2B5EF4-FFF2-40B4-BE49-F238E27FC236}">
                <a16:creationId xmlns:a16="http://schemas.microsoft.com/office/drawing/2014/main" id="{B3688416-0F8E-4796-9AF4-C3FDCC69403C}"/>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5900738" y="3978275"/>
            <a:ext cx="2792412" cy="1746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Rounded Rectangle 4">
            <a:extLst>
              <a:ext uri="{FF2B5EF4-FFF2-40B4-BE49-F238E27FC236}">
                <a16:creationId xmlns:a16="http://schemas.microsoft.com/office/drawing/2014/main" id="{1554F646-403B-4ABD-8E73-1032729DC2B5}"/>
              </a:ext>
            </a:extLst>
          </p:cNvPr>
          <p:cNvSpPr/>
          <p:nvPr/>
        </p:nvSpPr>
        <p:spPr>
          <a:xfrm>
            <a:off x="750888" y="1860550"/>
            <a:ext cx="7653337" cy="908050"/>
          </a:xfrm>
          <a:prstGeom prst="roundRect">
            <a:avLst/>
          </a:prstGeom>
          <a:solidFill>
            <a:srgbClr val="ACDDFC"/>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GB" dirty="0">
              <a:solidFill>
                <a:schemeClr val="tx1"/>
              </a:solidFill>
            </a:endParaRPr>
          </a:p>
          <a:p>
            <a:pPr algn="ctr" eaLnBrk="1" fontAlgn="auto" hangingPunct="1">
              <a:spcBef>
                <a:spcPts val="0"/>
              </a:spcBef>
              <a:spcAft>
                <a:spcPts val="0"/>
              </a:spcAft>
              <a:defRPr/>
            </a:pPr>
            <a:r>
              <a:rPr lang="en-GB" dirty="0">
                <a:solidFill>
                  <a:schemeClr val="tx1"/>
                </a:solidFill>
              </a:rPr>
              <a:t>Can you think of times when its really important to wash your hands? Discuss!</a:t>
            </a:r>
          </a:p>
          <a:p>
            <a:pPr eaLnBrk="1" fontAlgn="auto" hangingPunct="1">
              <a:spcBef>
                <a:spcPts val="0"/>
              </a:spcBef>
              <a:spcAft>
                <a:spcPts val="0"/>
              </a:spcAft>
              <a:defRPr/>
            </a:pPr>
            <a:endParaRPr lang="en-GB" dirty="0">
              <a:solidFill>
                <a:schemeClr val="tx1"/>
              </a:solidFill>
            </a:endParaRPr>
          </a:p>
        </p:txBody>
      </p:sp>
      <p:sp>
        <p:nvSpPr>
          <p:cNvPr id="14341" name="Rectangle 5">
            <a:extLst>
              <a:ext uri="{FF2B5EF4-FFF2-40B4-BE49-F238E27FC236}">
                <a16:creationId xmlns:a16="http://schemas.microsoft.com/office/drawing/2014/main" id="{53205BE5-8371-4AA7-ABE0-110D9BB23C38}"/>
              </a:ext>
            </a:extLst>
          </p:cNvPr>
          <p:cNvSpPr>
            <a:spLocks noChangeArrowheads="1"/>
          </p:cNvSpPr>
          <p:nvPr/>
        </p:nvSpPr>
        <p:spPr bwMode="auto">
          <a:xfrm>
            <a:off x="750888" y="3068638"/>
            <a:ext cx="7140575" cy="17541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a:solidFill>
                  <a:srgbClr val="1C1C1C"/>
                </a:solidFill>
                <a:latin typeface="Twinkl" charset="0"/>
                <a:cs typeface="Sassoon Infant Rg" pitchFamily="50" charset="0"/>
              </a:defRPr>
            </a:lvl1pPr>
            <a:lvl2pPr marL="742950" indent="-285750">
              <a:lnSpc>
                <a:spcPct val="90000"/>
              </a:lnSpc>
              <a:spcBef>
                <a:spcPts val="500"/>
              </a:spcBef>
              <a:buFont typeface="Arial" panose="020B0604020202020204" pitchFamily="34" charset="0"/>
              <a:buChar char="•"/>
              <a:defRPr sz="1600">
                <a:solidFill>
                  <a:srgbClr val="1C1C1C"/>
                </a:solidFill>
                <a:latin typeface="Twinkl" charset="0"/>
                <a:cs typeface="Sassoon Infant Rg" pitchFamily="50" charset="0"/>
              </a:defRPr>
            </a:lvl2pPr>
            <a:lvl3pPr marL="1143000" indent="-228600">
              <a:lnSpc>
                <a:spcPct val="90000"/>
              </a:lnSpc>
              <a:spcBef>
                <a:spcPts val="500"/>
              </a:spcBef>
              <a:buFont typeface="Arial" panose="020B0604020202020204" pitchFamily="34" charset="0"/>
              <a:buChar char="•"/>
              <a:defRPr sz="1400">
                <a:solidFill>
                  <a:srgbClr val="1C1C1C"/>
                </a:solidFill>
                <a:latin typeface="Twinkl" charset="0"/>
                <a:cs typeface="Sassoon Infant Rg" pitchFamily="50" charset="0"/>
              </a:defRPr>
            </a:lvl3pPr>
            <a:lvl4pPr marL="1600200" indent="-228600">
              <a:lnSpc>
                <a:spcPct val="90000"/>
              </a:lnSpc>
              <a:spcBef>
                <a:spcPts val="500"/>
              </a:spcBef>
              <a:buFont typeface="Arial" panose="020B0604020202020204" pitchFamily="34" charset="0"/>
              <a:buChar char="•"/>
              <a:defRPr sz="1400">
                <a:solidFill>
                  <a:srgbClr val="1C1C1C"/>
                </a:solidFill>
                <a:latin typeface="Twinkl" charset="0"/>
                <a:cs typeface="Sassoon Infant Rg" pitchFamily="50" charset="0"/>
              </a:defRPr>
            </a:lvl4pPr>
            <a:lvl5pPr marL="2057400" indent="-228600">
              <a:lnSpc>
                <a:spcPct val="90000"/>
              </a:lnSpc>
              <a:spcBef>
                <a:spcPts val="500"/>
              </a:spcBef>
              <a:buFont typeface="Arial" panose="020B0604020202020204" pitchFamily="34" charset="0"/>
              <a:buChar char="•"/>
              <a:defRPr sz="1400">
                <a:solidFill>
                  <a:srgbClr val="1C1C1C"/>
                </a:solidFill>
                <a:latin typeface="Twinkl" charset="0"/>
                <a:cs typeface="Sassoon Infant Rg" pitchFamily="50"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1400">
                <a:solidFill>
                  <a:srgbClr val="1C1C1C"/>
                </a:solidFill>
                <a:latin typeface="Twinkl" charset="0"/>
                <a:cs typeface="Sassoon Infant Rg" pitchFamily="50"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1400">
                <a:solidFill>
                  <a:srgbClr val="1C1C1C"/>
                </a:solidFill>
                <a:latin typeface="Twinkl" charset="0"/>
                <a:cs typeface="Sassoon Infant Rg" pitchFamily="50"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1400">
                <a:solidFill>
                  <a:srgbClr val="1C1C1C"/>
                </a:solidFill>
                <a:latin typeface="Twinkl" charset="0"/>
                <a:cs typeface="Sassoon Infant Rg" pitchFamily="50"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1400">
                <a:solidFill>
                  <a:srgbClr val="1C1C1C"/>
                </a:solidFill>
                <a:latin typeface="Twinkl" charset="0"/>
                <a:cs typeface="Sassoon Infant Rg" pitchFamily="50" charset="0"/>
              </a:defRPr>
            </a:lvl9pPr>
          </a:lstStyle>
          <a:p>
            <a:pPr eaLnBrk="1" hangingPunct="1">
              <a:lnSpc>
                <a:spcPct val="100000"/>
              </a:lnSpc>
              <a:spcBef>
                <a:spcPct val="0"/>
              </a:spcBef>
              <a:buFontTx/>
              <a:buNone/>
            </a:pPr>
            <a:r>
              <a:rPr lang="en-GB" altLang="en-US">
                <a:solidFill>
                  <a:schemeClr val="tx1"/>
                </a:solidFill>
              </a:rPr>
              <a:t>When they are dirty!</a:t>
            </a:r>
          </a:p>
          <a:p>
            <a:pPr eaLnBrk="1" hangingPunct="1">
              <a:lnSpc>
                <a:spcPct val="100000"/>
              </a:lnSpc>
              <a:spcBef>
                <a:spcPct val="0"/>
              </a:spcBef>
              <a:buFontTx/>
              <a:buNone/>
            </a:pPr>
            <a:r>
              <a:rPr lang="en-GB" altLang="en-US">
                <a:solidFill>
                  <a:schemeClr val="tx1"/>
                </a:solidFill>
              </a:rPr>
              <a:t>Before we eat or help prepare food</a:t>
            </a:r>
          </a:p>
          <a:p>
            <a:pPr eaLnBrk="1" hangingPunct="1">
              <a:lnSpc>
                <a:spcPct val="100000"/>
              </a:lnSpc>
              <a:spcBef>
                <a:spcPct val="0"/>
              </a:spcBef>
              <a:buFontTx/>
              <a:buNone/>
            </a:pPr>
            <a:r>
              <a:rPr lang="en-GB" altLang="en-US">
                <a:solidFill>
                  <a:schemeClr val="tx1"/>
                </a:solidFill>
              </a:rPr>
              <a:t>After petting animals</a:t>
            </a:r>
          </a:p>
          <a:p>
            <a:pPr eaLnBrk="1" hangingPunct="1">
              <a:lnSpc>
                <a:spcPct val="100000"/>
              </a:lnSpc>
              <a:spcBef>
                <a:spcPct val="0"/>
              </a:spcBef>
              <a:buFontTx/>
              <a:buNone/>
            </a:pPr>
            <a:r>
              <a:rPr lang="en-GB" altLang="en-US">
                <a:solidFill>
                  <a:schemeClr val="tx1"/>
                </a:solidFill>
              </a:rPr>
              <a:t>After using the toilet</a:t>
            </a:r>
          </a:p>
          <a:p>
            <a:pPr eaLnBrk="1" hangingPunct="1">
              <a:lnSpc>
                <a:spcPct val="100000"/>
              </a:lnSpc>
              <a:spcBef>
                <a:spcPct val="0"/>
              </a:spcBef>
              <a:buFontTx/>
              <a:buNone/>
            </a:pPr>
            <a:r>
              <a:rPr lang="en-GB" altLang="en-US">
                <a:solidFill>
                  <a:schemeClr val="tx1"/>
                </a:solidFill>
              </a:rPr>
              <a:t>After we sneeze, cough or blow our noses</a:t>
            </a:r>
          </a:p>
          <a:p>
            <a:pPr eaLnBrk="1" hangingPunct="1">
              <a:lnSpc>
                <a:spcPct val="100000"/>
              </a:lnSpc>
              <a:spcBef>
                <a:spcPct val="0"/>
              </a:spcBef>
              <a:buFontTx/>
              <a:buNone/>
            </a:pPr>
            <a:r>
              <a:rPr lang="en-GB" altLang="en-US">
                <a:solidFill>
                  <a:schemeClr val="tx1"/>
                </a:solidFill>
              </a:rPr>
              <a:t>Before</a:t>
            </a:r>
            <a:r>
              <a:rPr lang="en-GB" altLang="en-US" b="1">
                <a:solidFill>
                  <a:schemeClr val="tx1"/>
                </a:solidFill>
              </a:rPr>
              <a:t> AND </a:t>
            </a:r>
            <a:r>
              <a:rPr lang="en-GB" altLang="en-US">
                <a:solidFill>
                  <a:schemeClr val="tx1"/>
                </a:solidFill>
              </a:rPr>
              <a:t>after visiting someone who is unwell</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Title 1">
            <a:extLst>
              <a:ext uri="{FF2B5EF4-FFF2-40B4-BE49-F238E27FC236}">
                <a16:creationId xmlns:a16="http://schemas.microsoft.com/office/drawing/2014/main" id="{37A31BAB-A719-4776-9DE3-CEFBA246A3D2}"/>
              </a:ext>
            </a:extLst>
          </p:cNvPr>
          <p:cNvSpPr>
            <a:spLocks noGrp="1"/>
          </p:cNvSpPr>
          <p:nvPr>
            <p:ph type="title"/>
          </p:nvPr>
        </p:nvSpPr>
        <p:spPr>
          <a:xfrm>
            <a:off x="457200" y="479425"/>
            <a:ext cx="8220075" cy="993775"/>
          </a:xfrm>
        </p:spPr>
        <p:txBody>
          <a:bodyPr/>
          <a:lstStyle/>
          <a:p>
            <a:pPr eaLnBrk="1" hangingPunct="1"/>
            <a:r>
              <a:rPr lang="en-GB" altLang="en-US"/>
              <a:t>Don’t Forget About Your Nails</a:t>
            </a:r>
          </a:p>
        </p:txBody>
      </p:sp>
      <p:sp>
        <p:nvSpPr>
          <p:cNvPr id="5" name="Rounded Rectangle 4">
            <a:extLst>
              <a:ext uri="{FF2B5EF4-FFF2-40B4-BE49-F238E27FC236}">
                <a16:creationId xmlns:a16="http://schemas.microsoft.com/office/drawing/2014/main" id="{428FAAEE-238A-4EAB-8E2D-B10A6784A8B8}"/>
              </a:ext>
            </a:extLst>
          </p:cNvPr>
          <p:cNvSpPr/>
          <p:nvPr/>
        </p:nvSpPr>
        <p:spPr>
          <a:xfrm>
            <a:off x="750888" y="1473200"/>
            <a:ext cx="7653337" cy="908050"/>
          </a:xfrm>
          <a:prstGeom prst="roundRect">
            <a:avLst/>
          </a:prstGeom>
          <a:solidFill>
            <a:srgbClr val="ACDDFC"/>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eaLnBrk="1" fontAlgn="auto" hangingPunct="1">
              <a:spcBef>
                <a:spcPts val="0"/>
              </a:spcBef>
              <a:spcAft>
                <a:spcPts val="0"/>
              </a:spcAft>
              <a:defRPr/>
            </a:pPr>
            <a:endParaRPr lang="en-GB" dirty="0">
              <a:solidFill>
                <a:schemeClr val="tx1"/>
              </a:solidFill>
            </a:endParaRPr>
          </a:p>
          <a:p>
            <a:pPr eaLnBrk="1" fontAlgn="auto" hangingPunct="1">
              <a:spcBef>
                <a:spcPts val="0"/>
              </a:spcBef>
              <a:spcAft>
                <a:spcPts val="0"/>
              </a:spcAft>
              <a:defRPr/>
            </a:pPr>
            <a:r>
              <a:rPr lang="en-GB" dirty="0">
                <a:solidFill>
                  <a:schemeClr val="tx1"/>
                </a:solidFill>
              </a:rPr>
              <a:t>When washing our hands, it is important to keep our nails clean. Underneath our fingernails is a great place for germs to hide!</a:t>
            </a:r>
          </a:p>
          <a:p>
            <a:pPr eaLnBrk="1" fontAlgn="auto" hangingPunct="1">
              <a:spcBef>
                <a:spcPts val="0"/>
              </a:spcBef>
              <a:spcAft>
                <a:spcPts val="0"/>
              </a:spcAft>
              <a:defRPr/>
            </a:pPr>
            <a:endParaRPr lang="en-GB" dirty="0">
              <a:solidFill>
                <a:schemeClr val="tx1"/>
              </a:solidFill>
            </a:endParaRPr>
          </a:p>
        </p:txBody>
      </p:sp>
      <p:sp>
        <p:nvSpPr>
          <p:cNvPr id="15364" name="Rectangle 5">
            <a:extLst>
              <a:ext uri="{FF2B5EF4-FFF2-40B4-BE49-F238E27FC236}">
                <a16:creationId xmlns:a16="http://schemas.microsoft.com/office/drawing/2014/main" id="{31339480-CD16-4762-A166-693ED95790F7}"/>
              </a:ext>
            </a:extLst>
          </p:cNvPr>
          <p:cNvSpPr>
            <a:spLocks noChangeArrowheads="1"/>
          </p:cNvSpPr>
          <p:nvPr/>
        </p:nvSpPr>
        <p:spPr bwMode="auto">
          <a:xfrm>
            <a:off x="750888" y="2743200"/>
            <a:ext cx="6440487"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a:solidFill>
                  <a:srgbClr val="1C1C1C"/>
                </a:solidFill>
                <a:latin typeface="Twinkl" charset="0"/>
                <a:cs typeface="Sassoon Infant Rg" pitchFamily="50" charset="0"/>
              </a:defRPr>
            </a:lvl1pPr>
            <a:lvl2pPr marL="742950" indent="-285750">
              <a:lnSpc>
                <a:spcPct val="90000"/>
              </a:lnSpc>
              <a:spcBef>
                <a:spcPts val="500"/>
              </a:spcBef>
              <a:buFont typeface="Arial" panose="020B0604020202020204" pitchFamily="34" charset="0"/>
              <a:buChar char="•"/>
              <a:defRPr sz="1600">
                <a:solidFill>
                  <a:srgbClr val="1C1C1C"/>
                </a:solidFill>
                <a:latin typeface="Twinkl" charset="0"/>
                <a:cs typeface="Sassoon Infant Rg" pitchFamily="50" charset="0"/>
              </a:defRPr>
            </a:lvl2pPr>
            <a:lvl3pPr marL="1143000" indent="-228600">
              <a:lnSpc>
                <a:spcPct val="90000"/>
              </a:lnSpc>
              <a:spcBef>
                <a:spcPts val="500"/>
              </a:spcBef>
              <a:buFont typeface="Arial" panose="020B0604020202020204" pitchFamily="34" charset="0"/>
              <a:buChar char="•"/>
              <a:defRPr sz="1400">
                <a:solidFill>
                  <a:srgbClr val="1C1C1C"/>
                </a:solidFill>
                <a:latin typeface="Twinkl" charset="0"/>
                <a:cs typeface="Sassoon Infant Rg" pitchFamily="50" charset="0"/>
              </a:defRPr>
            </a:lvl3pPr>
            <a:lvl4pPr marL="1600200" indent="-228600">
              <a:lnSpc>
                <a:spcPct val="90000"/>
              </a:lnSpc>
              <a:spcBef>
                <a:spcPts val="500"/>
              </a:spcBef>
              <a:buFont typeface="Arial" panose="020B0604020202020204" pitchFamily="34" charset="0"/>
              <a:buChar char="•"/>
              <a:defRPr sz="1400">
                <a:solidFill>
                  <a:srgbClr val="1C1C1C"/>
                </a:solidFill>
                <a:latin typeface="Twinkl" charset="0"/>
                <a:cs typeface="Sassoon Infant Rg" pitchFamily="50" charset="0"/>
              </a:defRPr>
            </a:lvl4pPr>
            <a:lvl5pPr marL="2057400" indent="-228600">
              <a:lnSpc>
                <a:spcPct val="90000"/>
              </a:lnSpc>
              <a:spcBef>
                <a:spcPts val="500"/>
              </a:spcBef>
              <a:buFont typeface="Arial" panose="020B0604020202020204" pitchFamily="34" charset="0"/>
              <a:buChar char="•"/>
              <a:defRPr sz="1400">
                <a:solidFill>
                  <a:srgbClr val="1C1C1C"/>
                </a:solidFill>
                <a:latin typeface="Twinkl" charset="0"/>
                <a:cs typeface="Sassoon Infant Rg" pitchFamily="50"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1400">
                <a:solidFill>
                  <a:srgbClr val="1C1C1C"/>
                </a:solidFill>
                <a:latin typeface="Twinkl" charset="0"/>
                <a:cs typeface="Sassoon Infant Rg" pitchFamily="50"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1400">
                <a:solidFill>
                  <a:srgbClr val="1C1C1C"/>
                </a:solidFill>
                <a:latin typeface="Twinkl" charset="0"/>
                <a:cs typeface="Sassoon Infant Rg" pitchFamily="50"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1400">
                <a:solidFill>
                  <a:srgbClr val="1C1C1C"/>
                </a:solidFill>
                <a:latin typeface="Twinkl" charset="0"/>
                <a:cs typeface="Sassoon Infant Rg" pitchFamily="50"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1400">
                <a:solidFill>
                  <a:srgbClr val="1C1C1C"/>
                </a:solidFill>
                <a:latin typeface="Twinkl" charset="0"/>
                <a:cs typeface="Sassoon Infant Rg" pitchFamily="50" charset="0"/>
              </a:defRPr>
            </a:lvl9pPr>
          </a:lstStyle>
          <a:p>
            <a:pPr eaLnBrk="1" hangingPunct="1">
              <a:lnSpc>
                <a:spcPct val="100000"/>
              </a:lnSpc>
              <a:spcBef>
                <a:spcPct val="0"/>
              </a:spcBef>
              <a:buFontTx/>
              <a:buNone/>
            </a:pPr>
            <a:r>
              <a:rPr lang="en-GB" altLang="en-US">
                <a:solidFill>
                  <a:schemeClr val="tx1"/>
                </a:solidFill>
              </a:rPr>
              <a:t>It’s best to keep your nails neatly trimmed and clean! </a:t>
            </a:r>
          </a:p>
        </p:txBody>
      </p:sp>
      <p:sp>
        <p:nvSpPr>
          <p:cNvPr id="15365" name="Rectangle 6">
            <a:extLst>
              <a:ext uri="{FF2B5EF4-FFF2-40B4-BE49-F238E27FC236}">
                <a16:creationId xmlns:a16="http://schemas.microsoft.com/office/drawing/2014/main" id="{DC510123-F114-43BB-8EB4-EA0F7ACE7EF5}"/>
              </a:ext>
            </a:extLst>
          </p:cNvPr>
          <p:cNvSpPr>
            <a:spLocks noChangeArrowheads="1"/>
          </p:cNvSpPr>
          <p:nvPr/>
        </p:nvSpPr>
        <p:spPr bwMode="auto">
          <a:xfrm>
            <a:off x="750888" y="3475038"/>
            <a:ext cx="3098800"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buFont typeface="Arial" panose="020B0604020202020204" pitchFamily="34" charset="0"/>
              <a:buChar char="•"/>
              <a:defRPr>
                <a:solidFill>
                  <a:srgbClr val="1C1C1C"/>
                </a:solidFill>
                <a:latin typeface="Twinkl" charset="0"/>
                <a:cs typeface="Sassoon Infant Rg" pitchFamily="50" charset="0"/>
              </a:defRPr>
            </a:lvl1pPr>
            <a:lvl2pPr marL="742950" indent="-285750">
              <a:lnSpc>
                <a:spcPct val="90000"/>
              </a:lnSpc>
              <a:spcBef>
                <a:spcPts val="500"/>
              </a:spcBef>
              <a:buFont typeface="Arial" panose="020B0604020202020204" pitchFamily="34" charset="0"/>
              <a:buChar char="•"/>
              <a:defRPr sz="1600">
                <a:solidFill>
                  <a:srgbClr val="1C1C1C"/>
                </a:solidFill>
                <a:latin typeface="Twinkl" charset="0"/>
                <a:cs typeface="Sassoon Infant Rg" pitchFamily="50" charset="0"/>
              </a:defRPr>
            </a:lvl2pPr>
            <a:lvl3pPr marL="1143000" indent="-228600">
              <a:lnSpc>
                <a:spcPct val="90000"/>
              </a:lnSpc>
              <a:spcBef>
                <a:spcPts val="500"/>
              </a:spcBef>
              <a:buFont typeface="Arial" panose="020B0604020202020204" pitchFamily="34" charset="0"/>
              <a:buChar char="•"/>
              <a:defRPr sz="1400">
                <a:solidFill>
                  <a:srgbClr val="1C1C1C"/>
                </a:solidFill>
                <a:latin typeface="Twinkl" charset="0"/>
                <a:cs typeface="Sassoon Infant Rg" pitchFamily="50" charset="0"/>
              </a:defRPr>
            </a:lvl3pPr>
            <a:lvl4pPr marL="1600200" indent="-228600">
              <a:lnSpc>
                <a:spcPct val="90000"/>
              </a:lnSpc>
              <a:spcBef>
                <a:spcPts val="500"/>
              </a:spcBef>
              <a:buFont typeface="Arial" panose="020B0604020202020204" pitchFamily="34" charset="0"/>
              <a:buChar char="•"/>
              <a:defRPr sz="1400">
                <a:solidFill>
                  <a:srgbClr val="1C1C1C"/>
                </a:solidFill>
                <a:latin typeface="Twinkl" charset="0"/>
                <a:cs typeface="Sassoon Infant Rg" pitchFamily="50" charset="0"/>
              </a:defRPr>
            </a:lvl4pPr>
            <a:lvl5pPr marL="2057400" indent="-228600">
              <a:lnSpc>
                <a:spcPct val="90000"/>
              </a:lnSpc>
              <a:spcBef>
                <a:spcPts val="500"/>
              </a:spcBef>
              <a:buFont typeface="Arial" panose="020B0604020202020204" pitchFamily="34" charset="0"/>
              <a:buChar char="•"/>
              <a:defRPr sz="1400">
                <a:solidFill>
                  <a:srgbClr val="1C1C1C"/>
                </a:solidFill>
                <a:latin typeface="Twinkl" charset="0"/>
                <a:cs typeface="Sassoon Infant Rg" pitchFamily="50"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1400">
                <a:solidFill>
                  <a:srgbClr val="1C1C1C"/>
                </a:solidFill>
                <a:latin typeface="Twinkl" charset="0"/>
                <a:cs typeface="Sassoon Infant Rg" pitchFamily="50"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1400">
                <a:solidFill>
                  <a:srgbClr val="1C1C1C"/>
                </a:solidFill>
                <a:latin typeface="Twinkl" charset="0"/>
                <a:cs typeface="Sassoon Infant Rg" pitchFamily="50"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1400">
                <a:solidFill>
                  <a:srgbClr val="1C1C1C"/>
                </a:solidFill>
                <a:latin typeface="Twinkl" charset="0"/>
                <a:cs typeface="Sassoon Infant Rg" pitchFamily="50"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1400">
                <a:solidFill>
                  <a:srgbClr val="1C1C1C"/>
                </a:solidFill>
                <a:latin typeface="Twinkl" charset="0"/>
                <a:cs typeface="Sassoon Infant Rg" pitchFamily="50" charset="0"/>
              </a:defRPr>
            </a:lvl9pPr>
          </a:lstStyle>
          <a:p>
            <a:pPr eaLnBrk="1" hangingPunct="1">
              <a:lnSpc>
                <a:spcPct val="100000"/>
              </a:lnSpc>
              <a:spcBef>
                <a:spcPct val="0"/>
              </a:spcBef>
              <a:buFontTx/>
              <a:buNone/>
            </a:pPr>
            <a:r>
              <a:rPr lang="en-GB" altLang="en-US">
                <a:solidFill>
                  <a:schemeClr val="tx1"/>
                </a:solidFill>
              </a:rPr>
              <a:t>And try not to bite them…….</a:t>
            </a:r>
          </a:p>
        </p:txBody>
      </p:sp>
      <p:pic>
        <p:nvPicPr>
          <p:cNvPr id="15366" name="Picture 2">
            <a:extLst>
              <a:ext uri="{FF2B5EF4-FFF2-40B4-BE49-F238E27FC236}">
                <a16:creationId xmlns:a16="http://schemas.microsoft.com/office/drawing/2014/main" id="{EA8EBD77-82C2-4E16-8EBE-6DEF7E227C3C}"/>
              </a:ext>
            </a:extLst>
          </p:cNvPr>
          <p:cNvPicPr>
            <a:picLocks noChangeAspect="1" noChangeArrowheads="1"/>
          </p:cNvPicPr>
          <p:nvPr/>
        </p:nvPicPr>
        <p:blipFill>
          <a:blip r:embed="rId2">
            <a:extLst>
              <a:ext uri="{28A0092B-C50C-407E-A947-70E740481C1C}">
                <a14:useLocalDpi xmlns:a14="http://schemas.microsoft.com/office/drawing/2010/main" val="0"/>
              </a:ext>
            </a:extLst>
          </a:blip>
          <a:srcRect l="52110" b="6026"/>
          <a:stretch>
            <a:fillRect/>
          </a:stretch>
        </p:blipFill>
        <p:spPr bwMode="auto">
          <a:xfrm>
            <a:off x="5972175" y="3060700"/>
            <a:ext cx="2857500" cy="3359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Title 1">
            <a:extLst>
              <a:ext uri="{FF2B5EF4-FFF2-40B4-BE49-F238E27FC236}">
                <a16:creationId xmlns:a16="http://schemas.microsoft.com/office/drawing/2014/main" id="{67142DD7-35DE-43A2-BCCE-5199B7376774}"/>
              </a:ext>
            </a:extLst>
          </p:cNvPr>
          <p:cNvSpPr>
            <a:spLocks noGrp="1"/>
          </p:cNvSpPr>
          <p:nvPr>
            <p:ph type="title"/>
          </p:nvPr>
        </p:nvSpPr>
        <p:spPr>
          <a:xfrm>
            <a:off x="457200" y="479425"/>
            <a:ext cx="8220075" cy="993775"/>
          </a:xfrm>
        </p:spPr>
        <p:txBody>
          <a:bodyPr/>
          <a:lstStyle/>
          <a:p>
            <a:pPr eaLnBrk="1" hangingPunct="1"/>
            <a:r>
              <a:rPr lang="en-GB" altLang="en-US"/>
              <a:t>Clean Clothes</a:t>
            </a:r>
          </a:p>
        </p:txBody>
      </p:sp>
      <p:pic>
        <p:nvPicPr>
          <p:cNvPr id="16387" name="Picture 2">
            <a:extLst>
              <a:ext uri="{FF2B5EF4-FFF2-40B4-BE49-F238E27FC236}">
                <a16:creationId xmlns:a16="http://schemas.microsoft.com/office/drawing/2014/main" id="{A37AF24E-2B26-4E2A-864F-1C4D34E47D74}"/>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2443163" y="3524250"/>
            <a:ext cx="4019550" cy="2673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Rounded Rectangle 3">
            <a:extLst>
              <a:ext uri="{FF2B5EF4-FFF2-40B4-BE49-F238E27FC236}">
                <a16:creationId xmlns:a16="http://schemas.microsoft.com/office/drawing/2014/main" id="{A0FF686E-A04E-425F-B336-AA4FDD930AD7}"/>
              </a:ext>
            </a:extLst>
          </p:cNvPr>
          <p:cNvSpPr/>
          <p:nvPr/>
        </p:nvSpPr>
        <p:spPr>
          <a:xfrm>
            <a:off x="750888" y="1473200"/>
            <a:ext cx="7653337" cy="908050"/>
          </a:xfrm>
          <a:prstGeom prst="roundRect">
            <a:avLst/>
          </a:prstGeom>
          <a:solidFill>
            <a:srgbClr val="ACDDFC"/>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eaLnBrk="1" fontAlgn="auto" hangingPunct="1">
              <a:spcBef>
                <a:spcPts val="0"/>
              </a:spcBef>
              <a:spcAft>
                <a:spcPts val="0"/>
              </a:spcAft>
              <a:defRPr/>
            </a:pPr>
            <a:endParaRPr lang="en-GB" dirty="0">
              <a:solidFill>
                <a:schemeClr val="tx1"/>
              </a:solidFill>
            </a:endParaRPr>
          </a:p>
          <a:p>
            <a:pPr eaLnBrk="1" fontAlgn="auto" hangingPunct="1">
              <a:spcBef>
                <a:spcPts val="0"/>
              </a:spcBef>
              <a:spcAft>
                <a:spcPts val="0"/>
              </a:spcAft>
              <a:defRPr/>
            </a:pPr>
            <a:r>
              <a:rPr lang="en-GB" dirty="0">
                <a:solidFill>
                  <a:schemeClr val="tx1"/>
                </a:solidFill>
              </a:rPr>
              <a:t>It is really important to wear clean clothes. If we wore the same thing all the time, they would get dirty and start to smell. </a:t>
            </a:r>
          </a:p>
          <a:p>
            <a:pPr eaLnBrk="1" fontAlgn="auto" hangingPunct="1">
              <a:spcBef>
                <a:spcPts val="0"/>
              </a:spcBef>
              <a:spcAft>
                <a:spcPts val="0"/>
              </a:spcAft>
              <a:defRPr/>
            </a:pPr>
            <a:endParaRPr lang="en-GB" dirty="0">
              <a:solidFill>
                <a:schemeClr val="tx1"/>
              </a:solidFill>
            </a:endParaRPr>
          </a:p>
        </p:txBody>
      </p:sp>
      <p:sp>
        <p:nvSpPr>
          <p:cNvPr id="16389" name="Rectangle 4">
            <a:extLst>
              <a:ext uri="{FF2B5EF4-FFF2-40B4-BE49-F238E27FC236}">
                <a16:creationId xmlns:a16="http://schemas.microsoft.com/office/drawing/2014/main" id="{B7F61523-3143-40FA-8EEF-565C749304AF}"/>
              </a:ext>
            </a:extLst>
          </p:cNvPr>
          <p:cNvSpPr>
            <a:spLocks noChangeArrowheads="1"/>
          </p:cNvSpPr>
          <p:nvPr/>
        </p:nvSpPr>
        <p:spPr bwMode="auto">
          <a:xfrm>
            <a:off x="750888" y="2519363"/>
            <a:ext cx="7653337" cy="9223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a:solidFill>
                  <a:srgbClr val="1C1C1C"/>
                </a:solidFill>
                <a:latin typeface="Twinkl" charset="0"/>
                <a:cs typeface="Sassoon Infant Rg" pitchFamily="50" charset="0"/>
              </a:defRPr>
            </a:lvl1pPr>
            <a:lvl2pPr marL="742950" indent="-285750">
              <a:lnSpc>
                <a:spcPct val="90000"/>
              </a:lnSpc>
              <a:spcBef>
                <a:spcPts val="500"/>
              </a:spcBef>
              <a:buFont typeface="Arial" panose="020B0604020202020204" pitchFamily="34" charset="0"/>
              <a:buChar char="•"/>
              <a:defRPr sz="1600">
                <a:solidFill>
                  <a:srgbClr val="1C1C1C"/>
                </a:solidFill>
                <a:latin typeface="Twinkl" charset="0"/>
                <a:cs typeface="Sassoon Infant Rg" pitchFamily="50" charset="0"/>
              </a:defRPr>
            </a:lvl2pPr>
            <a:lvl3pPr marL="1143000" indent="-228600">
              <a:lnSpc>
                <a:spcPct val="90000"/>
              </a:lnSpc>
              <a:spcBef>
                <a:spcPts val="500"/>
              </a:spcBef>
              <a:buFont typeface="Arial" panose="020B0604020202020204" pitchFamily="34" charset="0"/>
              <a:buChar char="•"/>
              <a:defRPr sz="1400">
                <a:solidFill>
                  <a:srgbClr val="1C1C1C"/>
                </a:solidFill>
                <a:latin typeface="Twinkl" charset="0"/>
                <a:cs typeface="Sassoon Infant Rg" pitchFamily="50" charset="0"/>
              </a:defRPr>
            </a:lvl3pPr>
            <a:lvl4pPr marL="1600200" indent="-228600">
              <a:lnSpc>
                <a:spcPct val="90000"/>
              </a:lnSpc>
              <a:spcBef>
                <a:spcPts val="500"/>
              </a:spcBef>
              <a:buFont typeface="Arial" panose="020B0604020202020204" pitchFamily="34" charset="0"/>
              <a:buChar char="•"/>
              <a:defRPr sz="1400">
                <a:solidFill>
                  <a:srgbClr val="1C1C1C"/>
                </a:solidFill>
                <a:latin typeface="Twinkl" charset="0"/>
                <a:cs typeface="Sassoon Infant Rg" pitchFamily="50" charset="0"/>
              </a:defRPr>
            </a:lvl4pPr>
            <a:lvl5pPr marL="2057400" indent="-228600">
              <a:lnSpc>
                <a:spcPct val="90000"/>
              </a:lnSpc>
              <a:spcBef>
                <a:spcPts val="500"/>
              </a:spcBef>
              <a:buFont typeface="Arial" panose="020B0604020202020204" pitchFamily="34" charset="0"/>
              <a:buChar char="•"/>
              <a:defRPr sz="1400">
                <a:solidFill>
                  <a:srgbClr val="1C1C1C"/>
                </a:solidFill>
                <a:latin typeface="Twinkl" charset="0"/>
                <a:cs typeface="Sassoon Infant Rg" pitchFamily="50"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1400">
                <a:solidFill>
                  <a:srgbClr val="1C1C1C"/>
                </a:solidFill>
                <a:latin typeface="Twinkl" charset="0"/>
                <a:cs typeface="Sassoon Infant Rg" pitchFamily="50"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1400">
                <a:solidFill>
                  <a:srgbClr val="1C1C1C"/>
                </a:solidFill>
                <a:latin typeface="Twinkl" charset="0"/>
                <a:cs typeface="Sassoon Infant Rg" pitchFamily="50"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1400">
                <a:solidFill>
                  <a:srgbClr val="1C1C1C"/>
                </a:solidFill>
                <a:latin typeface="Twinkl" charset="0"/>
                <a:cs typeface="Sassoon Infant Rg" pitchFamily="50"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1400">
                <a:solidFill>
                  <a:srgbClr val="1C1C1C"/>
                </a:solidFill>
                <a:latin typeface="Twinkl" charset="0"/>
                <a:cs typeface="Sassoon Infant Rg" pitchFamily="50" charset="0"/>
              </a:defRPr>
            </a:lvl9pPr>
          </a:lstStyle>
          <a:p>
            <a:pPr eaLnBrk="1" hangingPunct="1">
              <a:lnSpc>
                <a:spcPct val="100000"/>
              </a:lnSpc>
              <a:spcBef>
                <a:spcPct val="0"/>
              </a:spcBef>
              <a:buFontTx/>
              <a:buNone/>
            </a:pPr>
            <a:r>
              <a:rPr lang="en-GB" altLang="en-US">
                <a:solidFill>
                  <a:schemeClr val="tx1"/>
                </a:solidFill>
              </a:rPr>
              <a:t>We don’t mean wear new, clean clothes every day, but if, for example, you wear the same trousers to school for a few days, make sure that you take them off as soon as you get home and let them air out for a while!</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Title 1">
            <a:extLst>
              <a:ext uri="{FF2B5EF4-FFF2-40B4-BE49-F238E27FC236}">
                <a16:creationId xmlns:a16="http://schemas.microsoft.com/office/drawing/2014/main" id="{F12A9848-5CB8-4AC4-93D4-C4FFF5CC6DC9}"/>
              </a:ext>
            </a:extLst>
          </p:cNvPr>
          <p:cNvSpPr>
            <a:spLocks noGrp="1"/>
          </p:cNvSpPr>
          <p:nvPr>
            <p:ph type="title"/>
          </p:nvPr>
        </p:nvSpPr>
        <p:spPr>
          <a:xfrm>
            <a:off x="457200" y="479425"/>
            <a:ext cx="8220075" cy="993775"/>
          </a:xfrm>
        </p:spPr>
        <p:txBody>
          <a:bodyPr/>
          <a:lstStyle/>
          <a:p>
            <a:pPr eaLnBrk="1" hangingPunct="1"/>
            <a:r>
              <a:rPr lang="en-GB" altLang="en-US"/>
              <a:t>Don’t Forget Your Underwear!</a:t>
            </a:r>
          </a:p>
        </p:txBody>
      </p:sp>
      <p:pic>
        <p:nvPicPr>
          <p:cNvPr id="17411" name="Picture 2">
            <a:extLst>
              <a:ext uri="{FF2B5EF4-FFF2-40B4-BE49-F238E27FC236}">
                <a16:creationId xmlns:a16="http://schemas.microsoft.com/office/drawing/2014/main" id="{C6D61662-218A-4595-AF29-3CA64C72CF20}"/>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744538" y="1281113"/>
            <a:ext cx="7645400" cy="4886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Rounded Rectangle 3">
            <a:extLst>
              <a:ext uri="{FF2B5EF4-FFF2-40B4-BE49-F238E27FC236}">
                <a16:creationId xmlns:a16="http://schemas.microsoft.com/office/drawing/2014/main" id="{0B4AC22D-323D-45F7-842E-C763A9932BBD}"/>
              </a:ext>
            </a:extLst>
          </p:cNvPr>
          <p:cNvSpPr/>
          <p:nvPr/>
        </p:nvSpPr>
        <p:spPr>
          <a:xfrm>
            <a:off x="1247775" y="3195638"/>
            <a:ext cx="6643688" cy="709612"/>
          </a:xfrm>
          <a:prstGeom prst="roundRect">
            <a:avLst/>
          </a:prstGeom>
          <a:solidFill>
            <a:srgbClr val="ACDDFC"/>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eaLnBrk="1" fontAlgn="auto" hangingPunct="1">
              <a:spcBef>
                <a:spcPts val="0"/>
              </a:spcBef>
              <a:spcAft>
                <a:spcPts val="0"/>
              </a:spcAft>
              <a:defRPr/>
            </a:pPr>
            <a:endParaRPr lang="en-GB" dirty="0">
              <a:solidFill>
                <a:schemeClr val="tx1"/>
              </a:solidFill>
            </a:endParaRPr>
          </a:p>
          <a:p>
            <a:pPr eaLnBrk="1" fontAlgn="auto" hangingPunct="1">
              <a:spcBef>
                <a:spcPts val="0"/>
              </a:spcBef>
              <a:spcAft>
                <a:spcPts val="0"/>
              </a:spcAft>
              <a:defRPr/>
            </a:pPr>
            <a:r>
              <a:rPr lang="en-GB" dirty="0">
                <a:solidFill>
                  <a:schemeClr val="tx1"/>
                </a:solidFill>
              </a:rPr>
              <a:t>Underwear is different. Underwear covers our personal parts, which can get the most sweaty.</a:t>
            </a:r>
          </a:p>
          <a:p>
            <a:pPr eaLnBrk="1" fontAlgn="auto" hangingPunct="1">
              <a:spcBef>
                <a:spcPts val="0"/>
              </a:spcBef>
              <a:spcAft>
                <a:spcPts val="0"/>
              </a:spcAft>
              <a:defRPr/>
            </a:pPr>
            <a:endParaRPr lang="en-GB" dirty="0">
              <a:solidFill>
                <a:schemeClr val="tx1"/>
              </a:solidFill>
            </a:endParaRPr>
          </a:p>
        </p:txBody>
      </p:sp>
      <p:sp>
        <p:nvSpPr>
          <p:cNvPr id="5" name="Rounded Rectangle 4">
            <a:extLst>
              <a:ext uri="{FF2B5EF4-FFF2-40B4-BE49-F238E27FC236}">
                <a16:creationId xmlns:a16="http://schemas.microsoft.com/office/drawing/2014/main" id="{EF87FCFA-5F3F-4C4E-9118-2694CD01634B}"/>
              </a:ext>
            </a:extLst>
          </p:cNvPr>
          <p:cNvSpPr/>
          <p:nvPr/>
        </p:nvSpPr>
        <p:spPr>
          <a:xfrm>
            <a:off x="1247775" y="4111625"/>
            <a:ext cx="6643688" cy="709613"/>
          </a:xfrm>
          <a:prstGeom prst="roundRect">
            <a:avLst/>
          </a:prstGeom>
          <a:solidFill>
            <a:srgbClr val="ACDDFC"/>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eaLnBrk="1" fontAlgn="auto" hangingPunct="1">
              <a:spcBef>
                <a:spcPts val="0"/>
              </a:spcBef>
              <a:spcAft>
                <a:spcPts val="0"/>
              </a:spcAft>
              <a:defRPr/>
            </a:pPr>
            <a:endParaRPr lang="en-GB" dirty="0">
              <a:solidFill>
                <a:schemeClr val="tx1"/>
              </a:solidFill>
            </a:endParaRPr>
          </a:p>
          <a:p>
            <a:pPr eaLnBrk="1" fontAlgn="auto" hangingPunct="1">
              <a:spcBef>
                <a:spcPts val="0"/>
              </a:spcBef>
              <a:spcAft>
                <a:spcPts val="0"/>
              </a:spcAft>
              <a:defRPr/>
            </a:pPr>
            <a:r>
              <a:rPr lang="en-GB" dirty="0">
                <a:solidFill>
                  <a:schemeClr val="tx1"/>
                </a:solidFill>
              </a:rPr>
              <a:t>This includes socks!! Our feet are covered in sweat glands and can get sweaty and smelly as we’re on our feet a lot!</a:t>
            </a:r>
          </a:p>
          <a:p>
            <a:pPr eaLnBrk="1" fontAlgn="auto" hangingPunct="1">
              <a:spcBef>
                <a:spcPts val="0"/>
              </a:spcBef>
              <a:spcAft>
                <a:spcPts val="0"/>
              </a:spcAft>
              <a:defRPr/>
            </a:pPr>
            <a:endParaRPr lang="en-GB" dirty="0">
              <a:solidFill>
                <a:schemeClr val="tx1"/>
              </a:solidFill>
            </a:endParaRPr>
          </a:p>
        </p:txBody>
      </p:sp>
      <p:sp>
        <p:nvSpPr>
          <p:cNvPr id="6" name="Rounded Rectangle 5">
            <a:extLst>
              <a:ext uri="{FF2B5EF4-FFF2-40B4-BE49-F238E27FC236}">
                <a16:creationId xmlns:a16="http://schemas.microsoft.com/office/drawing/2014/main" id="{FC83A79F-B29C-438D-BEA6-8077C00B777B}"/>
              </a:ext>
            </a:extLst>
          </p:cNvPr>
          <p:cNvSpPr/>
          <p:nvPr/>
        </p:nvSpPr>
        <p:spPr>
          <a:xfrm>
            <a:off x="1247775" y="5029200"/>
            <a:ext cx="6643688" cy="1033463"/>
          </a:xfrm>
          <a:prstGeom prst="roundRect">
            <a:avLst/>
          </a:prstGeom>
          <a:solidFill>
            <a:srgbClr val="ACDDFC"/>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eaLnBrk="1" fontAlgn="auto" hangingPunct="1">
              <a:spcBef>
                <a:spcPts val="0"/>
              </a:spcBef>
              <a:spcAft>
                <a:spcPts val="0"/>
              </a:spcAft>
              <a:defRPr/>
            </a:pPr>
            <a:endParaRPr lang="en-GB" dirty="0">
              <a:solidFill>
                <a:schemeClr val="tx1"/>
              </a:solidFill>
            </a:endParaRPr>
          </a:p>
          <a:p>
            <a:pPr eaLnBrk="1" fontAlgn="auto" hangingPunct="1">
              <a:spcBef>
                <a:spcPts val="0"/>
              </a:spcBef>
              <a:spcAft>
                <a:spcPts val="0"/>
              </a:spcAft>
              <a:defRPr/>
            </a:pPr>
            <a:r>
              <a:rPr lang="en-GB" dirty="0">
                <a:solidFill>
                  <a:schemeClr val="tx1"/>
                </a:solidFill>
              </a:rPr>
              <a:t>Remember to change your socks and underwear every day! And put the dirty ones in the dirty washing basket! Don’t leave them on your bedroom floor! YUCK!</a:t>
            </a:r>
          </a:p>
          <a:p>
            <a:pPr eaLnBrk="1" fontAlgn="auto" hangingPunct="1">
              <a:spcBef>
                <a:spcPts val="0"/>
              </a:spcBef>
              <a:spcAft>
                <a:spcPts val="0"/>
              </a:spcAft>
              <a:defRPr/>
            </a:pPr>
            <a:endParaRPr lang="en-GB" dirty="0">
              <a:solidFill>
                <a:schemeClr val="tx1"/>
              </a:solidFill>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Title 1">
            <a:extLst>
              <a:ext uri="{FF2B5EF4-FFF2-40B4-BE49-F238E27FC236}">
                <a16:creationId xmlns:a16="http://schemas.microsoft.com/office/drawing/2014/main" id="{036EA320-E5C6-4F2A-A186-55EDFABEEA6F}"/>
              </a:ext>
            </a:extLst>
          </p:cNvPr>
          <p:cNvSpPr>
            <a:spLocks noGrp="1"/>
          </p:cNvSpPr>
          <p:nvPr>
            <p:ph type="title"/>
          </p:nvPr>
        </p:nvSpPr>
        <p:spPr>
          <a:xfrm>
            <a:off x="457200" y="479425"/>
            <a:ext cx="8220075" cy="993775"/>
          </a:xfrm>
        </p:spPr>
        <p:txBody>
          <a:bodyPr/>
          <a:lstStyle/>
          <a:p>
            <a:pPr eaLnBrk="1" hangingPunct="1"/>
            <a:r>
              <a:rPr lang="en-GB" altLang="en-US"/>
              <a:t>Showering or Bathing Regularly</a:t>
            </a:r>
          </a:p>
        </p:txBody>
      </p:sp>
      <p:sp>
        <p:nvSpPr>
          <p:cNvPr id="3" name="Rounded Rectangle 2">
            <a:extLst>
              <a:ext uri="{FF2B5EF4-FFF2-40B4-BE49-F238E27FC236}">
                <a16:creationId xmlns:a16="http://schemas.microsoft.com/office/drawing/2014/main" id="{45E5BD1C-9E03-4525-8397-6636094B747B}"/>
              </a:ext>
            </a:extLst>
          </p:cNvPr>
          <p:cNvSpPr/>
          <p:nvPr/>
        </p:nvSpPr>
        <p:spPr>
          <a:xfrm>
            <a:off x="750888" y="1473200"/>
            <a:ext cx="7653337" cy="1838325"/>
          </a:xfrm>
          <a:prstGeom prst="roundRect">
            <a:avLst/>
          </a:prstGeom>
          <a:solidFill>
            <a:srgbClr val="ACDDFC"/>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eaLnBrk="1" fontAlgn="auto" hangingPunct="1">
              <a:spcBef>
                <a:spcPts val="0"/>
              </a:spcBef>
              <a:spcAft>
                <a:spcPts val="0"/>
              </a:spcAft>
              <a:defRPr/>
            </a:pPr>
            <a:endParaRPr lang="en-GB" dirty="0">
              <a:solidFill>
                <a:schemeClr val="tx1"/>
              </a:solidFill>
            </a:endParaRPr>
          </a:p>
          <a:p>
            <a:pPr eaLnBrk="1" fontAlgn="auto" hangingPunct="1">
              <a:spcBef>
                <a:spcPts val="0"/>
              </a:spcBef>
              <a:spcAft>
                <a:spcPts val="0"/>
              </a:spcAft>
              <a:defRPr/>
            </a:pPr>
            <a:r>
              <a:rPr lang="en-GB" dirty="0">
                <a:solidFill>
                  <a:schemeClr val="tx1"/>
                </a:solidFill>
              </a:rPr>
              <a:t>Years ago, it was difficult to keep your whole body clean. Water had to be heated by the fire, a bath tub was filled and the whole family used the same bath water. Remember, families were bigger back then, sometimes with 6 or more children! Can you imagine being last to use the bath water?</a:t>
            </a:r>
          </a:p>
          <a:p>
            <a:pPr eaLnBrk="1" fontAlgn="auto" hangingPunct="1">
              <a:spcBef>
                <a:spcPts val="0"/>
              </a:spcBef>
              <a:spcAft>
                <a:spcPts val="0"/>
              </a:spcAft>
              <a:defRPr/>
            </a:pPr>
            <a:endParaRPr lang="en-GB" dirty="0">
              <a:solidFill>
                <a:schemeClr val="tx1"/>
              </a:solidFill>
            </a:endParaRPr>
          </a:p>
        </p:txBody>
      </p:sp>
      <p:sp>
        <p:nvSpPr>
          <p:cNvPr id="18436" name="Rectangle 3">
            <a:extLst>
              <a:ext uri="{FF2B5EF4-FFF2-40B4-BE49-F238E27FC236}">
                <a16:creationId xmlns:a16="http://schemas.microsoft.com/office/drawing/2014/main" id="{44ED7E4A-DEF0-4443-BA5B-90D663D6A2F6}"/>
              </a:ext>
            </a:extLst>
          </p:cNvPr>
          <p:cNvSpPr>
            <a:spLocks noChangeArrowheads="1"/>
          </p:cNvSpPr>
          <p:nvPr/>
        </p:nvSpPr>
        <p:spPr bwMode="auto">
          <a:xfrm>
            <a:off x="750888" y="3573463"/>
            <a:ext cx="7653337" cy="1200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a:solidFill>
                  <a:srgbClr val="1C1C1C"/>
                </a:solidFill>
                <a:latin typeface="Twinkl" charset="0"/>
                <a:cs typeface="Sassoon Infant Rg" pitchFamily="50" charset="0"/>
              </a:defRPr>
            </a:lvl1pPr>
            <a:lvl2pPr marL="742950" indent="-285750">
              <a:lnSpc>
                <a:spcPct val="90000"/>
              </a:lnSpc>
              <a:spcBef>
                <a:spcPts val="500"/>
              </a:spcBef>
              <a:buFont typeface="Arial" panose="020B0604020202020204" pitchFamily="34" charset="0"/>
              <a:buChar char="•"/>
              <a:defRPr sz="1600">
                <a:solidFill>
                  <a:srgbClr val="1C1C1C"/>
                </a:solidFill>
                <a:latin typeface="Twinkl" charset="0"/>
                <a:cs typeface="Sassoon Infant Rg" pitchFamily="50" charset="0"/>
              </a:defRPr>
            </a:lvl2pPr>
            <a:lvl3pPr marL="1143000" indent="-228600">
              <a:lnSpc>
                <a:spcPct val="90000"/>
              </a:lnSpc>
              <a:spcBef>
                <a:spcPts val="500"/>
              </a:spcBef>
              <a:buFont typeface="Arial" panose="020B0604020202020204" pitchFamily="34" charset="0"/>
              <a:buChar char="•"/>
              <a:defRPr sz="1400">
                <a:solidFill>
                  <a:srgbClr val="1C1C1C"/>
                </a:solidFill>
                <a:latin typeface="Twinkl" charset="0"/>
                <a:cs typeface="Sassoon Infant Rg" pitchFamily="50" charset="0"/>
              </a:defRPr>
            </a:lvl3pPr>
            <a:lvl4pPr marL="1600200" indent="-228600">
              <a:lnSpc>
                <a:spcPct val="90000"/>
              </a:lnSpc>
              <a:spcBef>
                <a:spcPts val="500"/>
              </a:spcBef>
              <a:buFont typeface="Arial" panose="020B0604020202020204" pitchFamily="34" charset="0"/>
              <a:buChar char="•"/>
              <a:defRPr sz="1400">
                <a:solidFill>
                  <a:srgbClr val="1C1C1C"/>
                </a:solidFill>
                <a:latin typeface="Twinkl" charset="0"/>
                <a:cs typeface="Sassoon Infant Rg" pitchFamily="50" charset="0"/>
              </a:defRPr>
            </a:lvl4pPr>
            <a:lvl5pPr marL="2057400" indent="-228600">
              <a:lnSpc>
                <a:spcPct val="90000"/>
              </a:lnSpc>
              <a:spcBef>
                <a:spcPts val="500"/>
              </a:spcBef>
              <a:buFont typeface="Arial" panose="020B0604020202020204" pitchFamily="34" charset="0"/>
              <a:buChar char="•"/>
              <a:defRPr sz="1400">
                <a:solidFill>
                  <a:srgbClr val="1C1C1C"/>
                </a:solidFill>
                <a:latin typeface="Twinkl" charset="0"/>
                <a:cs typeface="Sassoon Infant Rg" pitchFamily="50"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1400">
                <a:solidFill>
                  <a:srgbClr val="1C1C1C"/>
                </a:solidFill>
                <a:latin typeface="Twinkl" charset="0"/>
                <a:cs typeface="Sassoon Infant Rg" pitchFamily="50"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1400">
                <a:solidFill>
                  <a:srgbClr val="1C1C1C"/>
                </a:solidFill>
                <a:latin typeface="Twinkl" charset="0"/>
                <a:cs typeface="Sassoon Infant Rg" pitchFamily="50"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1400">
                <a:solidFill>
                  <a:srgbClr val="1C1C1C"/>
                </a:solidFill>
                <a:latin typeface="Twinkl" charset="0"/>
                <a:cs typeface="Sassoon Infant Rg" pitchFamily="50"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1400">
                <a:solidFill>
                  <a:srgbClr val="1C1C1C"/>
                </a:solidFill>
                <a:latin typeface="Twinkl" charset="0"/>
                <a:cs typeface="Sassoon Infant Rg" pitchFamily="50" charset="0"/>
              </a:defRPr>
            </a:lvl9pPr>
          </a:lstStyle>
          <a:p>
            <a:pPr eaLnBrk="1" hangingPunct="1">
              <a:lnSpc>
                <a:spcPct val="100000"/>
              </a:lnSpc>
              <a:spcBef>
                <a:spcPct val="0"/>
              </a:spcBef>
              <a:buFontTx/>
              <a:buNone/>
            </a:pPr>
            <a:r>
              <a:rPr lang="en-GB" altLang="en-US">
                <a:solidFill>
                  <a:schemeClr val="tx1"/>
                </a:solidFill>
              </a:rPr>
              <a:t>Luckily, it’s very different nowadays! We have hot water straight out the shower or taps for the bath so there is no excuse not to shower regularly!</a:t>
            </a:r>
          </a:p>
          <a:p>
            <a:pPr eaLnBrk="1" hangingPunct="1">
              <a:lnSpc>
                <a:spcPct val="100000"/>
              </a:lnSpc>
              <a:spcBef>
                <a:spcPct val="0"/>
              </a:spcBef>
              <a:buFontTx/>
              <a:buNone/>
            </a:pPr>
            <a:r>
              <a:rPr lang="en-GB" altLang="en-US">
                <a:solidFill>
                  <a:schemeClr val="tx1"/>
                </a:solidFill>
              </a:rPr>
              <a:t> </a:t>
            </a:r>
          </a:p>
          <a:p>
            <a:pPr eaLnBrk="1" hangingPunct="1">
              <a:lnSpc>
                <a:spcPct val="100000"/>
              </a:lnSpc>
              <a:spcBef>
                <a:spcPct val="0"/>
              </a:spcBef>
              <a:buFontTx/>
              <a:buNone/>
            </a:pPr>
            <a:r>
              <a:rPr lang="en-GB" altLang="en-US">
                <a:solidFill>
                  <a:schemeClr val="tx1"/>
                </a:solidFill>
              </a:rPr>
              <a:t>It is especially important to shower after we exercise.</a:t>
            </a:r>
          </a:p>
        </p:txBody>
      </p:sp>
      <p:pic>
        <p:nvPicPr>
          <p:cNvPr id="18437" name="Picture 4">
            <a:extLst>
              <a:ext uri="{FF2B5EF4-FFF2-40B4-BE49-F238E27FC236}">
                <a16:creationId xmlns:a16="http://schemas.microsoft.com/office/drawing/2014/main" id="{606C91B9-0F46-4DA2-BF7A-9407F80E1015}"/>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5999163" y="4305300"/>
            <a:ext cx="2686050" cy="163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Title 1">
            <a:extLst>
              <a:ext uri="{FF2B5EF4-FFF2-40B4-BE49-F238E27FC236}">
                <a16:creationId xmlns:a16="http://schemas.microsoft.com/office/drawing/2014/main" id="{758E4F44-54E3-4AF1-A706-BCAEA50EA150}"/>
              </a:ext>
            </a:extLst>
          </p:cNvPr>
          <p:cNvSpPr>
            <a:spLocks noGrp="1"/>
          </p:cNvSpPr>
          <p:nvPr>
            <p:ph type="title"/>
          </p:nvPr>
        </p:nvSpPr>
        <p:spPr>
          <a:xfrm>
            <a:off x="457200" y="479425"/>
            <a:ext cx="8220075" cy="993775"/>
          </a:xfrm>
        </p:spPr>
        <p:txBody>
          <a:bodyPr/>
          <a:lstStyle/>
          <a:p>
            <a:pPr eaLnBrk="1" hangingPunct="1"/>
            <a:r>
              <a:rPr lang="en-GB" altLang="en-US"/>
              <a:t>Scrub-a-dub-dub</a:t>
            </a:r>
          </a:p>
        </p:txBody>
      </p:sp>
      <p:pic>
        <p:nvPicPr>
          <p:cNvPr id="19459" name="Picture 2">
            <a:extLst>
              <a:ext uri="{FF2B5EF4-FFF2-40B4-BE49-F238E27FC236}">
                <a16:creationId xmlns:a16="http://schemas.microsoft.com/office/drawing/2014/main" id="{BD286441-A130-4D08-936E-23C9CEC59E2E}"/>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2833688" y="4059238"/>
            <a:ext cx="3467100" cy="2136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9460" name="Rectangle 3">
            <a:extLst>
              <a:ext uri="{FF2B5EF4-FFF2-40B4-BE49-F238E27FC236}">
                <a16:creationId xmlns:a16="http://schemas.microsoft.com/office/drawing/2014/main" id="{D8D7C165-B747-4254-A845-F051D097F439}"/>
              </a:ext>
            </a:extLst>
          </p:cNvPr>
          <p:cNvSpPr>
            <a:spLocks noChangeArrowheads="1"/>
          </p:cNvSpPr>
          <p:nvPr/>
        </p:nvSpPr>
        <p:spPr bwMode="auto">
          <a:xfrm>
            <a:off x="820738" y="2090738"/>
            <a:ext cx="7583487" cy="17541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a:solidFill>
                  <a:srgbClr val="1C1C1C"/>
                </a:solidFill>
                <a:latin typeface="Twinkl" charset="0"/>
                <a:cs typeface="Sassoon Infant Rg" pitchFamily="50" charset="0"/>
              </a:defRPr>
            </a:lvl1pPr>
            <a:lvl2pPr marL="742950" indent="-285750">
              <a:lnSpc>
                <a:spcPct val="90000"/>
              </a:lnSpc>
              <a:spcBef>
                <a:spcPts val="500"/>
              </a:spcBef>
              <a:buFont typeface="Arial" panose="020B0604020202020204" pitchFamily="34" charset="0"/>
              <a:buChar char="•"/>
              <a:defRPr sz="1600">
                <a:solidFill>
                  <a:srgbClr val="1C1C1C"/>
                </a:solidFill>
                <a:latin typeface="Twinkl" charset="0"/>
                <a:cs typeface="Sassoon Infant Rg" pitchFamily="50" charset="0"/>
              </a:defRPr>
            </a:lvl2pPr>
            <a:lvl3pPr marL="1143000" indent="-228600">
              <a:lnSpc>
                <a:spcPct val="90000"/>
              </a:lnSpc>
              <a:spcBef>
                <a:spcPts val="500"/>
              </a:spcBef>
              <a:buFont typeface="Arial" panose="020B0604020202020204" pitchFamily="34" charset="0"/>
              <a:buChar char="•"/>
              <a:defRPr sz="1400">
                <a:solidFill>
                  <a:srgbClr val="1C1C1C"/>
                </a:solidFill>
                <a:latin typeface="Twinkl" charset="0"/>
                <a:cs typeface="Sassoon Infant Rg" pitchFamily="50" charset="0"/>
              </a:defRPr>
            </a:lvl3pPr>
            <a:lvl4pPr marL="1600200" indent="-228600">
              <a:lnSpc>
                <a:spcPct val="90000"/>
              </a:lnSpc>
              <a:spcBef>
                <a:spcPts val="500"/>
              </a:spcBef>
              <a:buFont typeface="Arial" panose="020B0604020202020204" pitchFamily="34" charset="0"/>
              <a:buChar char="•"/>
              <a:defRPr sz="1400">
                <a:solidFill>
                  <a:srgbClr val="1C1C1C"/>
                </a:solidFill>
                <a:latin typeface="Twinkl" charset="0"/>
                <a:cs typeface="Sassoon Infant Rg" pitchFamily="50" charset="0"/>
              </a:defRPr>
            </a:lvl4pPr>
            <a:lvl5pPr marL="2057400" indent="-228600">
              <a:lnSpc>
                <a:spcPct val="90000"/>
              </a:lnSpc>
              <a:spcBef>
                <a:spcPts val="500"/>
              </a:spcBef>
              <a:buFont typeface="Arial" panose="020B0604020202020204" pitchFamily="34" charset="0"/>
              <a:buChar char="•"/>
              <a:defRPr sz="1400">
                <a:solidFill>
                  <a:srgbClr val="1C1C1C"/>
                </a:solidFill>
                <a:latin typeface="Twinkl" charset="0"/>
                <a:cs typeface="Sassoon Infant Rg" pitchFamily="50"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1400">
                <a:solidFill>
                  <a:srgbClr val="1C1C1C"/>
                </a:solidFill>
                <a:latin typeface="Twinkl" charset="0"/>
                <a:cs typeface="Sassoon Infant Rg" pitchFamily="50"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1400">
                <a:solidFill>
                  <a:srgbClr val="1C1C1C"/>
                </a:solidFill>
                <a:latin typeface="Twinkl" charset="0"/>
                <a:cs typeface="Sassoon Infant Rg" pitchFamily="50"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1400">
                <a:solidFill>
                  <a:srgbClr val="1C1C1C"/>
                </a:solidFill>
                <a:latin typeface="Twinkl" charset="0"/>
                <a:cs typeface="Sassoon Infant Rg" pitchFamily="50"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1400">
                <a:solidFill>
                  <a:srgbClr val="1C1C1C"/>
                </a:solidFill>
                <a:latin typeface="Twinkl" charset="0"/>
                <a:cs typeface="Sassoon Infant Rg" pitchFamily="50" charset="0"/>
              </a:defRPr>
            </a:lvl9pPr>
          </a:lstStyle>
          <a:p>
            <a:pPr eaLnBrk="1" hangingPunct="1">
              <a:lnSpc>
                <a:spcPct val="100000"/>
              </a:lnSpc>
              <a:spcBef>
                <a:spcPct val="0"/>
              </a:spcBef>
              <a:buFontTx/>
              <a:buNone/>
            </a:pPr>
            <a:r>
              <a:rPr lang="en-GB" altLang="en-US">
                <a:solidFill>
                  <a:schemeClr val="tx1"/>
                </a:solidFill>
              </a:rPr>
              <a:t>Think about the body parts which may need cleaned most frequently. Under our arms, between our legs and those feet with all the sweat glands!</a:t>
            </a:r>
          </a:p>
          <a:p>
            <a:pPr eaLnBrk="1" hangingPunct="1">
              <a:lnSpc>
                <a:spcPct val="100000"/>
              </a:lnSpc>
              <a:spcBef>
                <a:spcPct val="0"/>
              </a:spcBef>
              <a:buFontTx/>
              <a:buNone/>
            </a:pPr>
            <a:endParaRPr lang="en-GB" altLang="en-US">
              <a:solidFill>
                <a:schemeClr val="tx1"/>
              </a:solidFill>
            </a:endParaRPr>
          </a:p>
          <a:p>
            <a:pPr eaLnBrk="1" hangingPunct="1">
              <a:lnSpc>
                <a:spcPct val="100000"/>
              </a:lnSpc>
              <a:spcBef>
                <a:spcPct val="0"/>
              </a:spcBef>
              <a:buFontTx/>
              <a:buNone/>
            </a:pPr>
            <a:r>
              <a:rPr lang="en-GB" altLang="en-US">
                <a:solidFill>
                  <a:schemeClr val="tx1"/>
                </a:solidFill>
              </a:rPr>
              <a:t>To keep your hair clean, use shampoo. If we don’t wash our hair regularly, it can look greasy as oils start to build up on our scalp.</a:t>
            </a:r>
          </a:p>
        </p:txBody>
      </p:sp>
      <p:sp>
        <p:nvSpPr>
          <p:cNvPr id="5" name="Rounded Rectangle 4">
            <a:extLst>
              <a:ext uri="{FF2B5EF4-FFF2-40B4-BE49-F238E27FC236}">
                <a16:creationId xmlns:a16="http://schemas.microsoft.com/office/drawing/2014/main" id="{A393453E-E533-4E1D-BD6C-B777B965594C}"/>
              </a:ext>
            </a:extLst>
          </p:cNvPr>
          <p:cNvSpPr/>
          <p:nvPr/>
        </p:nvSpPr>
        <p:spPr>
          <a:xfrm>
            <a:off x="741363" y="1468438"/>
            <a:ext cx="7651750" cy="442912"/>
          </a:xfrm>
          <a:prstGeom prst="roundRect">
            <a:avLst/>
          </a:prstGeom>
          <a:solidFill>
            <a:srgbClr val="64C3EE"/>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GB" dirty="0">
              <a:solidFill>
                <a:schemeClr val="tx1"/>
              </a:solidFill>
            </a:endParaRPr>
          </a:p>
          <a:p>
            <a:pPr algn="ctr" eaLnBrk="1" fontAlgn="auto" hangingPunct="1">
              <a:spcBef>
                <a:spcPts val="0"/>
              </a:spcBef>
              <a:spcAft>
                <a:spcPts val="0"/>
              </a:spcAft>
              <a:defRPr/>
            </a:pPr>
            <a:r>
              <a:rPr lang="en-GB" dirty="0">
                <a:solidFill>
                  <a:schemeClr val="tx1"/>
                </a:solidFill>
              </a:rPr>
              <a:t>When bathing or showering, remember to clean yourself properly</a:t>
            </a:r>
          </a:p>
          <a:p>
            <a:pPr algn="ctr" eaLnBrk="1" fontAlgn="auto" hangingPunct="1">
              <a:spcBef>
                <a:spcPts val="0"/>
              </a:spcBef>
              <a:spcAft>
                <a:spcPts val="0"/>
              </a:spcAft>
              <a:defRPr/>
            </a:pPr>
            <a:endParaRPr lang="en-GB" dirty="0">
              <a:solidFill>
                <a:schemeClr val="tx1"/>
              </a:solidFill>
            </a:endParaRP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4"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ppt_x"/>
                                          </p:val>
                                        </p:tav>
                                        <p:tav tm="100000">
                                          <p:val>
                                            <p:strVal val="#ppt_x"/>
                                          </p:val>
                                        </p:tav>
                                      </p:tavLst>
                                    </p:anim>
                                    <p:anim calcmode="lin" valueType="num">
                                      <p:cBhvr additive="base">
                                        <p:cTn id="8" dur="500" fill="hold"/>
                                        <p:tgtEl>
                                          <p:spTgt spid="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Title 1">
            <a:extLst>
              <a:ext uri="{FF2B5EF4-FFF2-40B4-BE49-F238E27FC236}">
                <a16:creationId xmlns:a16="http://schemas.microsoft.com/office/drawing/2014/main" id="{36176513-42E1-4682-A096-9DE46C46BA6B}"/>
              </a:ext>
            </a:extLst>
          </p:cNvPr>
          <p:cNvSpPr>
            <a:spLocks noGrp="1"/>
          </p:cNvSpPr>
          <p:nvPr>
            <p:ph type="title"/>
          </p:nvPr>
        </p:nvSpPr>
        <p:spPr>
          <a:xfrm>
            <a:off x="457200" y="479425"/>
            <a:ext cx="8220075" cy="993775"/>
          </a:xfrm>
        </p:spPr>
        <p:txBody>
          <a:bodyPr/>
          <a:lstStyle/>
          <a:p>
            <a:pPr eaLnBrk="1" hangingPunct="1"/>
            <a:r>
              <a:rPr lang="en-GB" altLang="en-US"/>
              <a:t>Keeping Our Noses Clean</a:t>
            </a:r>
          </a:p>
        </p:txBody>
      </p:sp>
      <p:pic>
        <p:nvPicPr>
          <p:cNvPr id="20483" name="Picture 3">
            <a:extLst>
              <a:ext uri="{FF2B5EF4-FFF2-40B4-BE49-F238E27FC236}">
                <a16:creationId xmlns:a16="http://schemas.microsoft.com/office/drawing/2014/main" id="{AB324E25-1D0E-4D15-8D76-D60D88B74DCF}"/>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4886325" y="2743200"/>
            <a:ext cx="3186113" cy="3670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Rounded Rectangle 4">
            <a:extLst>
              <a:ext uri="{FF2B5EF4-FFF2-40B4-BE49-F238E27FC236}">
                <a16:creationId xmlns:a16="http://schemas.microsoft.com/office/drawing/2014/main" id="{C52102B6-36C1-4E9A-97DC-0DF14A5CCF6C}"/>
              </a:ext>
            </a:extLst>
          </p:cNvPr>
          <p:cNvSpPr/>
          <p:nvPr/>
        </p:nvSpPr>
        <p:spPr>
          <a:xfrm>
            <a:off x="741363" y="1468438"/>
            <a:ext cx="7651750" cy="827087"/>
          </a:xfrm>
          <a:prstGeom prst="roundRect">
            <a:avLst/>
          </a:prstGeom>
          <a:solidFill>
            <a:srgbClr val="64C3EE"/>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GB" dirty="0">
              <a:solidFill>
                <a:schemeClr val="tx1"/>
              </a:solidFill>
            </a:endParaRPr>
          </a:p>
          <a:p>
            <a:pPr algn="ctr" eaLnBrk="1" fontAlgn="auto" hangingPunct="1">
              <a:spcBef>
                <a:spcPts val="0"/>
              </a:spcBef>
              <a:spcAft>
                <a:spcPts val="0"/>
              </a:spcAft>
              <a:defRPr/>
            </a:pPr>
            <a:r>
              <a:rPr lang="en-GB" dirty="0">
                <a:solidFill>
                  <a:schemeClr val="tx1"/>
                </a:solidFill>
              </a:rPr>
              <a:t>Have you ever had a really runny nose? Or has it been really blocked and you feel like you can’t breathe through it? </a:t>
            </a:r>
          </a:p>
          <a:p>
            <a:pPr algn="ctr" eaLnBrk="1" fontAlgn="auto" hangingPunct="1">
              <a:spcBef>
                <a:spcPts val="0"/>
              </a:spcBef>
              <a:spcAft>
                <a:spcPts val="0"/>
              </a:spcAft>
              <a:defRPr/>
            </a:pPr>
            <a:endParaRPr lang="en-GB" dirty="0">
              <a:solidFill>
                <a:schemeClr val="tx1"/>
              </a:solidFill>
            </a:endParaRPr>
          </a:p>
        </p:txBody>
      </p:sp>
      <p:sp>
        <p:nvSpPr>
          <p:cNvPr id="20485" name="Rectangle 5">
            <a:extLst>
              <a:ext uri="{FF2B5EF4-FFF2-40B4-BE49-F238E27FC236}">
                <a16:creationId xmlns:a16="http://schemas.microsoft.com/office/drawing/2014/main" id="{AE5AF6E6-4778-49B7-A853-DE9FD700C2E8}"/>
              </a:ext>
            </a:extLst>
          </p:cNvPr>
          <p:cNvSpPr>
            <a:spLocks noChangeArrowheads="1"/>
          </p:cNvSpPr>
          <p:nvPr/>
        </p:nvSpPr>
        <p:spPr bwMode="auto">
          <a:xfrm>
            <a:off x="741363" y="2513013"/>
            <a:ext cx="4572000" cy="2308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a:solidFill>
                  <a:srgbClr val="1C1C1C"/>
                </a:solidFill>
                <a:latin typeface="Twinkl" charset="0"/>
                <a:cs typeface="Sassoon Infant Rg" pitchFamily="50" charset="0"/>
              </a:defRPr>
            </a:lvl1pPr>
            <a:lvl2pPr marL="742950" indent="-285750">
              <a:lnSpc>
                <a:spcPct val="90000"/>
              </a:lnSpc>
              <a:spcBef>
                <a:spcPts val="500"/>
              </a:spcBef>
              <a:buFont typeface="Arial" panose="020B0604020202020204" pitchFamily="34" charset="0"/>
              <a:buChar char="•"/>
              <a:defRPr sz="1600">
                <a:solidFill>
                  <a:srgbClr val="1C1C1C"/>
                </a:solidFill>
                <a:latin typeface="Twinkl" charset="0"/>
                <a:cs typeface="Sassoon Infant Rg" pitchFamily="50" charset="0"/>
              </a:defRPr>
            </a:lvl2pPr>
            <a:lvl3pPr marL="1143000" indent="-228600">
              <a:lnSpc>
                <a:spcPct val="90000"/>
              </a:lnSpc>
              <a:spcBef>
                <a:spcPts val="500"/>
              </a:spcBef>
              <a:buFont typeface="Arial" panose="020B0604020202020204" pitchFamily="34" charset="0"/>
              <a:buChar char="•"/>
              <a:defRPr sz="1400">
                <a:solidFill>
                  <a:srgbClr val="1C1C1C"/>
                </a:solidFill>
                <a:latin typeface="Twinkl" charset="0"/>
                <a:cs typeface="Sassoon Infant Rg" pitchFamily="50" charset="0"/>
              </a:defRPr>
            </a:lvl3pPr>
            <a:lvl4pPr marL="1600200" indent="-228600">
              <a:lnSpc>
                <a:spcPct val="90000"/>
              </a:lnSpc>
              <a:spcBef>
                <a:spcPts val="500"/>
              </a:spcBef>
              <a:buFont typeface="Arial" panose="020B0604020202020204" pitchFamily="34" charset="0"/>
              <a:buChar char="•"/>
              <a:defRPr sz="1400">
                <a:solidFill>
                  <a:srgbClr val="1C1C1C"/>
                </a:solidFill>
                <a:latin typeface="Twinkl" charset="0"/>
                <a:cs typeface="Sassoon Infant Rg" pitchFamily="50" charset="0"/>
              </a:defRPr>
            </a:lvl4pPr>
            <a:lvl5pPr marL="2057400" indent="-228600">
              <a:lnSpc>
                <a:spcPct val="90000"/>
              </a:lnSpc>
              <a:spcBef>
                <a:spcPts val="500"/>
              </a:spcBef>
              <a:buFont typeface="Arial" panose="020B0604020202020204" pitchFamily="34" charset="0"/>
              <a:buChar char="•"/>
              <a:defRPr sz="1400">
                <a:solidFill>
                  <a:srgbClr val="1C1C1C"/>
                </a:solidFill>
                <a:latin typeface="Twinkl" charset="0"/>
                <a:cs typeface="Sassoon Infant Rg" pitchFamily="50"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1400">
                <a:solidFill>
                  <a:srgbClr val="1C1C1C"/>
                </a:solidFill>
                <a:latin typeface="Twinkl" charset="0"/>
                <a:cs typeface="Sassoon Infant Rg" pitchFamily="50"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1400">
                <a:solidFill>
                  <a:srgbClr val="1C1C1C"/>
                </a:solidFill>
                <a:latin typeface="Twinkl" charset="0"/>
                <a:cs typeface="Sassoon Infant Rg" pitchFamily="50"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1400">
                <a:solidFill>
                  <a:srgbClr val="1C1C1C"/>
                </a:solidFill>
                <a:latin typeface="Twinkl" charset="0"/>
                <a:cs typeface="Sassoon Infant Rg" pitchFamily="50"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1400">
                <a:solidFill>
                  <a:srgbClr val="1C1C1C"/>
                </a:solidFill>
                <a:latin typeface="Twinkl" charset="0"/>
                <a:cs typeface="Sassoon Infant Rg" pitchFamily="50" charset="0"/>
              </a:defRPr>
            </a:lvl9pPr>
          </a:lstStyle>
          <a:p>
            <a:pPr eaLnBrk="1" hangingPunct="1">
              <a:lnSpc>
                <a:spcPct val="100000"/>
              </a:lnSpc>
              <a:spcBef>
                <a:spcPct val="0"/>
              </a:spcBef>
              <a:buFontTx/>
              <a:buNone/>
            </a:pPr>
            <a:r>
              <a:rPr lang="en-GB" altLang="en-US">
                <a:solidFill>
                  <a:schemeClr val="tx1"/>
                </a:solidFill>
              </a:rPr>
              <a:t>It’s a horrible feeling, but we have all been there!</a:t>
            </a:r>
          </a:p>
          <a:p>
            <a:pPr eaLnBrk="1" hangingPunct="1">
              <a:lnSpc>
                <a:spcPct val="100000"/>
              </a:lnSpc>
              <a:spcBef>
                <a:spcPct val="0"/>
              </a:spcBef>
              <a:buFontTx/>
              <a:buNone/>
            </a:pPr>
            <a:endParaRPr lang="en-GB" altLang="en-US">
              <a:solidFill>
                <a:schemeClr val="tx1"/>
              </a:solidFill>
            </a:endParaRPr>
          </a:p>
          <a:p>
            <a:pPr eaLnBrk="1" hangingPunct="1">
              <a:lnSpc>
                <a:spcPct val="100000"/>
              </a:lnSpc>
              <a:spcBef>
                <a:spcPct val="0"/>
              </a:spcBef>
              <a:buFontTx/>
              <a:buNone/>
            </a:pPr>
            <a:r>
              <a:rPr lang="en-GB" altLang="en-US">
                <a:solidFill>
                  <a:schemeClr val="tx1"/>
                </a:solidFill>
              </a:rPr>
              <a:t>The only acceptable way of dealing with this is a tissue.</a:t>
            </a:r>
          </a:p>
          <a:p>
            <a:pPr eaLnBrk="1" hangingPunct="1">
              <a:lnSpc>
                <a:spcPct val="100000"/>
              </a:lnSpc>
              <a:spcBef>
                <a:spcPct val="0"/>
              </a:spcBef>
              <a:buFontTx/>
              <a:buNone/>
            </a:pPr>
            <a:endParaRPr lang="en-GB" altLang="en-US">
              <a:solidFill>
                <a:schemeClr val="tx1"/>
              </a:solidFill>
            </a:endParaRPr>
          </a:p>
          <a:p>
            <a:pPr eaLnBrk="1" hangingPunct="1">
              <a:lnSpc>
                <a:spcPct val="100000"/>
              </a:lnSpc>
              <a:spcBef>
                <a:spcPct val="0"/>
              </a:spcBef>
              <a:buFontTx/>
              <a:buNone/>
            </a:pPr>
            <a:r>
              <a:rPr lang="en-GB" altLang="en-US">
                <a:solidFill>
                  <a:schemeClr val="tx1"/>
                </a:solidFill>
              </a:rPr>
              <a:t>Sniffing, picking, wiping with sleeves… YUCK!</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4"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ppt_x"/>
                                          </p:val>
                                        </p:tav>
                                        <p:tav tm="100000">
                                          <p:val>
                                            <p:strVal val="#ppt_x"/>
                                          </p:val>
                                        </p:tav>
                                      </p:tavLst>
                                    </p:anim>
                                    <p:anim calcmode="lin" valueType="num">
                                      <p:cBhvr additive="base">
                                        <p:cTn id="8" dur="500" fill="hold"/>
                                        <p:tgtEl>
                                          <p:spTgt spid="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Title 1">
            <a:extLst>
              <a:ext uri="{FF2B5EF4-FFF2-40B4-BE49-F238E27FC236}">
                <a16:creationId xmlns:a16="http://schemas.microsoft.com/office/drawing/2014/main" id="{5B434972-3998-4B82-9CD5-7CDBD576D97E}"/>
              </a:ext>
            </a:extLst>
          </p:cNvPr>
          <p:cNvSpPr>
            <a:spLocks noGrp="1"/>
          </p:cNvSpPr>
          <p:nvPr>
            <p:ph type="title"/>
          </p:nvPr>
        </p:nvSpPr>
        <p:spPr>
          <a:xfrm>
            <a:off x="457200" y="479425"/>
            <a:ext cx="8220075" cy="993775"/>
          </a:xfrm>
        </p:spPr>
        <p:txBody>
          <a:bodyPr/>
          <a:lstStyle/>
          <a:p>
            <a:pPr eaLnBrk="1" hangingPunct="1"/>
            <a:r>
              <a:rPr lang="en-GB" altLang="en-US"/>
              <a:t>Using a Tissue</a:t>
            </a:r>
          </a:p>
        </p:txBody>
      </p:sp>
      <p:pic>
        <p:nvPicPr>
          <p:cNvPr id="21507" name="Picture 2">
            <a:extLst>
              <a:ext uri="{FF2B5EF4-FFF2-40B4-BE49-F238E27FC236}">
                <a16:creationId xmlns:a16="http://schemas.microsoft.com/office/drawing/2014/main" id="{30592866-4545-40A1-80AE-41874E456D49}"/>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3763963" y="5157788"/>
            <a:ext cx="1504950" cy="9540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Rounded Rectangle 3">
            <a:extLst>
              <a:ext uri="{FF2B5EF4-FFF2-40B4-BE49-F238E27FC236}">
                <a16:creationId xmlns:a16="http://schemas.microsoft.com/office/drawing/2014/main" id="{3EECD54B-2865-4455-A0E9-4A9467B04C6B}"/>
              </a:ext>
            </a:extLst>
          </p:cNvPr>
          <p:cNvSpPr/>
          <p:nvPr/>
        </p:nvSpPr>
        <p:spPr>
          <a:xfrm>
            <a:off x="741363" y="1468438"/>
            <a:ext cx="7651750" cy="830262"/>
          </a:xfrm>
          <a:prstGeom prst="roundRect">
            <a:avLst/>
          </a:prstGeom>
          <a:solidFill>
            <a:srgbClr val="64C3EE"/>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GB" dirty="0">
              <a:solidFill>
                <a:schemeClr val="tx1"/>
              </a:solidFill>
            </a:endParaRPr>
          </a:p>
          <a:p>
            <a:pPr algn="ctr" eaLnBrk="1" fontAlgn="auto" hangingPunct="1">
              <a:spcBef>
                <a:spcPts val="0"/>
              </a:spcBef>
              <a:spcAft>
                <a:spcPts val="0"/>
              </a:spcAft>
              <a:defRPr/>
            </a:pPr>
            <a:r>
              <a:rPr lang="en-GB" dirty="0">
                <a:solidFill>
                  <a:schemeClr val="tx1"/>
                </a:solidFill>
              </a:rPr>
              <a:t>Bring a small packet of tissues with you to school. If you have a really bad cold, they can even stay at your desk!</a:t>
            </a:r>
          </a:p>
          <a:p>
            <a:pPr algn="ctr" eaLnBrk="1" fontAlgn="auto" hangingPunct="1">
              <a:spcBef>
                <a:spcPts val="0"/>
              </a:spcBef>
              <a:spcAft>
                <a:spcPts val="0"/>
              </a:spcAft>
              <a:defRPr/>
            </a:pPr>
            <a:endParaRPr lang="en-GB" dirty="0">
              <a:solidFill>
                <a:schemeClr val="tx1"/>
              </a:solidFill>
            </a:endParaRPr>
          </a:p>
        </p:txBody>
      </p:sp>
      <p:sp>
        <p:nvSpPr>
          <p:cNvPr id="21509" name="Rectangle 4">
            <a:extLst>
              <a:ext uri="{FF2B5EF4-FFF2-40B4-BE49-F238E27FC236}">
                <a16:creationId xmlns:a16="http://schemas.microsoft.com/office/drawing/2014/main" id="{71F1E964-8757-4970-B925-0C20BE0F1702}"/>
              </a:ext>
            </a:extLst>
          </p:cNvPr>
          <p:cNvSpPr>
            <a:spLocks noChangeArrowheads="1"/>
          </p:cNvSpPr>
          <p:nvPr/>
        </p:nvSpPr>
        <p:spPr bwMode="auto">
          <a:xfrm>
            <a:off x="3862388" y="2495550"/>
            <a:ext cx="1158875"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buFont typeface="Arial" panose="020B0604020202020204" pitchFamily="34" charset="0"/>
              <a:buChar char="•"/>
              <a:defRPr>
                <a:solidFill>
                  <a:srgbClr val="1C1C1C"/>
                </a:solidFill>
                <a:latin typeface="Twinkl" charset="0"/>
                <a:cs typeface="Sassoon Infant Rg" pitchFamily="50" charset="0"/>
              </a:defRPr>
            </a:lvl1pPr>
            <a:lvl2pPr marL="742950" indent="-285750">
              <a:lnSpc>
                <a:spcPct val="90000"/>
              </a:lnSpc>
              <a:spcBef>
                <a:spcPts val="500"/>
              </a:spcBef>
              <a:buFont typeface="Arial" panose="020B0604020202020204" pitchFamily="34" charset="0"/>
              <a:buChar char="•"/>
              <a:defRPr sz="1600">
                <a:solidFill>
                  <a:srgbClr val="1C1C1C"/>
                </a:solidFill>
                <a:latin typeface="Twinkl" charset="0"/>
                <a:cs typeface="Sassoon Infant Rg" pitchFamily="50" charset="0"/>
              </a:defRPr>
            </a:lvl2pPr>
            <a:lvl3pPr marL="1143000" indent="-228600">
              <a:lnSpc>
                <a:spcPct val="90000"/>
              </a:lnSpc>
              <a:spcBef>
                <a:spcPts val="500"/>
              </a:spcBef>
              <a:buFont typeface="Arial" panose="020B0604020202020204" pitchFamily="34" charset="0"/>
              <a:buChar char="•"/>
              <a:defRPr sz="1400">
                <a:solidFill>
                  <a:srgbClr val="1C1C1C"/>
                </a:solidFill>
                <a:latin typeface="Twinkl" charset="0"/>
                <a:cs typeface="Sassoon Infant Rg" pitchFamily="50" charset="0"/>
              </a:defRPr>
            </a:lvl3pPr>
            <a:lvl4pPr marL="1600200" indent="-228600">
              <a:lnSpc>
                <a:spcPct val="90000"/>
              </a:lnSpc>
              <a:spcBef>
                <a:spcPts val="500"/>
              </a:spcBef>
              <a:buFont typeface="Arial" panose="020B0604020202020204" pitchFamily="34" charset="0"/>
              <a:buChar char="•"/>
              <a:defRPr sz="1400">
                <a:solidFill>
                  <a:srgbClr val="1C1C1C"/>
                </a:solidFill>
                <a:latin typeface="Twinkl" charset="0"/>
                <a:cs typeface="Sassoon Infant Rg" pitchFamily="50" charset="0"/>
              </a:defRPr>
            </a:lvl4pPr>
            <a:lvl5pPr marL="2057400" indent="-228600">
              <a:lnSpc>
                <a:spcPct val="90000"/>
              </a:lnSpc>
              <a:spcBef>
                <a:spcPts val="500"/>
              </a:spcBef>
              <a:buFont typeface="Arial" panose="020B0604020202020204" pitchFamily="34" charset="0"/>
              <a:buChar char="•"/>
              <a:defRPr sz="1400">
                <a:solidFill>
                  <a:srgbClr val="1C1C1C"/>
                </a:solidFill>
                <a:latin typeface="Twinkl" charset="0"/>
                <a:cs typeface="Sassoon Infant Rg" pitchFamily="50"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1400">
                <a:solidFill>
                  <a:srgbClr val="1C1C1C"/>
                </a:solidFill>
                <a:latin typeface="Twinkl" charset="0"/>
                <a:cs typeface="Sassoon Infant Rg" pitchFamily="50"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1400">
                <a:solidFill>
                  <a:srgbClr val="1C1C1C"/>
                </a:solidFill>
                <a:latin typeface="Twinkl" charset="0"/>
                <a:cs typeface="Sassoon Infant Rg" pitchFamily="50"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1400">
                <a:solidFill>
                  <a:srgbClr val="1C1C1C"/>
                </a:solidFill>
                <a:latin typeface="Twinkl" charset="0"/>
                <a:cs typeface="Sassoon Infant Rg" pitchFamily="50"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1400">
                <a:solidFill>
                  <a:srgbClr val="1C1C1C"/>
                </a:solidFill>
                <a:latin typeface="Twinkl" charset="0"/>
                <a:cs typeface="Sassoon Infant Rg" pitchFamily="50" charset="0"/>
              </a:defRPr>
            </a:lvl9pPr>
          </a:lstStyle>
          <a:p>
            <a:pPr eaLnBrk="1" hangingPunct="1">
              <a:lnSpc>
                <a:spcPct val="100000"/>
              </a:lnSpc>
              <a:spcBef>
                <a:spcPct val="0"/>
              </a:spcBef>
              <a:buFontTx/>
              <a:buNone/>
            </a:pPr>
            <a:r>
              <a:rPr lang="en-GB" altLang="en-US" b="1">
                <a:solidFill>
                  <a:schemeClr val="tx1"/>
                </a:solidFill>
              </a:rPr>
              <a:t>However:</a:t>
            </a:r>
          </a:p>
        </p:txBody>
      </p:sp>
      <p:sp>
        <p:nvSpPr>
          <p:cNvPr id="6" name="Rounded Rectangle 5">
            <a:extLst>
              <a:ext uri="{FF2B5EF4-FFF2-40B4-BE49-F238E27FC236}">
                <a16:creationId xmlns:a16="http://schemas.microsoft.com/office/drawing/2014/main" id="{997F38CD-F3BE-414E-84FA-9F08C000424D}"/>
              </a:ext>
            </a:extLst>
          </p:cNvPr>
          <p:cNvSpPr/>
          <p:nvPr/>
        </p:nvSpPr>
        <p:spPr>
          <a:xfrm>
            <a:off x="1622425" y="2997200"/>
            <a:ext cx="5635625" cy="742950"/>
          </a:xfrm>
          <a:prstGeom prst="roundRect">
            <a:avLst/>
          </a:prstGeom>
          <a:solidFill>
            <a:srgbClr val="ACDDFC"/>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GB" dirty="0">
              <a:solidFill>
                <a:schemeClr val="tx1"/>
              </a:solidFill>
            </a:endParaRPr>
          </a:p>
          <a:p>
            <a:pPr algn="ctr" eaLnBrk="1" fontAlgn="auto" hangingPunct="1">
              <a:spcBef>
                <a:spcPts val="0"/>
              </a:spcBef>
              <a:spcAft>
                <a:spcPts val="0"/>
              </a:spcAft>
              <a:defRPr/>
            </a:pPr>
            <a:r>
              <a:rPr lang="en-GB" dirty="0">
                <a:solidFill>
                  <a:schemeClr val="tx1"/>
                </a:solidFill>
              </a:rPr>
              <a:t>Dirty tissues must be binned or flushed down a toilet straightaway!</a:t>
            </a:r>
          </a:p>
          <a:p>
            <a:pPr algn="ctr" eaLnBrk="1" fontAlgn="auto" hangingPunct="1">
              <a:spcBef>
                <a:spcPts val="0"/>
              </a:spcBef>
              <a:spcAft>
                <a:spcPts val="0"/>
              </a:spcAft>
              <a:defRPr/>
            </a:pPr>
            <a:endParaRPr lang="en-GB" dirty="0">
              <a:solidFill>
                <a:schemeClr val="tx1"/>
              </a:solidFill>
            </a:endParaRPr>
          </a:p>
        </p:txBody>
      </p:sp>
      <p:sp>
        <p:nvSpPr>
          <p:cNvPr id="7" name="Rounded Rectangle 6">
            <a:extLst>
              <a:ext uri="{FF2B5EF4-FFF2-40B4-BE49-F238E27FC236}">
                <a16:creationId xmlns:a16="http://schemas.microsoft.com/office/drawing/2014/main" id="{59152053-A720-4042-8F73-5B01AC747930}"/>
              </a:ext>
            </a:extLst>
          </p:cNvPr>
          <p:cNvSpPr/>
          <p:nvPr/>
        </p:nvSpPr>
        <p:spPr>
          <a:xfrm>
            <a:off x="1622425" y="3905250"/>
            <a:ext cx="5635625" cy="441325"/>
          </a:xfrm>
          <a:prstGeom prst="roundRect">
            <a:avLst/>
          </a:prstGeom>
          <a:solidFill>
            <a:srgbClr val="ACDDFC"/>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GB" dirty="0">
              <a:solidFill>
                <a:schemeClr val="tx1"/>
              </a:solidFill>
            </a:endParaRPr>
          </a:p>
          <a:p>
            <a:pPr algn="ctr" eaLnBrk="1" fontAlgn="auto" hangingPunct="1">
              <a:spcBef>
                <a:spcPts val="0"/>
              </a:spcBef>
              <a:spcAft>
                <a:spcPts val="0"/>
              </a:spcAft>
              <a:defRPr/>
            </a:pPr>
            <a:r>
              <a:rPr lang="en-GB" dirty="0">
                <a:solidFill>
                  <a:schemeClr val="tx1"/>
                </a:solidFill>
              </a:rPr>
              <a:t>Don’t share used tissues with others.</a:t>
            </a:r>
          </a:p>
          <a:p>
            <a:pPr algn="ctr" eaLnBrk="1" fontAlgn="auto" hangingPunct="1">
              <a:spcBef>
                <a:spcPts val="0"/>
              </a:spcBef>
              <a:spcAft>
                <a:spcPts val="0"/>
              </a:spcAft>
              <a:defRPr/>
            </a:pPr>
            <a:endParaRPr lang="en-GB" dirty="0">
              <a:solidFill>
                <a:schemeClr val="tx1"/>
              </a:solidFill>
            </a:endParaRPr>
          </a:p>
        </p:txBody>
      </p:sp>
      <p:sp>
        <p:nvSpPr>
          <p:cNvPr id="8" name="Rounded Rectangle 7">
            <a:extLst>
              <a:ext uri="{FF2B5EF4-FFF2-40B4-BE49-F238E27FC236}">
                <a16:creationId xmlns:a16="http://schemas.microsoft.com/office/drawing/2014/main" id="{8C30F813-9B82-48E6-B068-010A2668604C}"/>
              </a:ext>
            </a:extLst>
          </p:cNvPr>
          <p:cNvSpPr/>
          <p:nvPr/>
        </p:nvSpPr>
        <p:spPr>
          <a:xfrm>
            <a:off x="1622425" y="4530725"/>
            <a:ext cx="5635625" cy="442913"/>
          </a:xfrm>
          <a:prstGeom prst="roundRect">
            <a:avLst/>
          </a:prstGeom>
          <a:solidFill>
            <a:srgbClr val="ACDDFC"/>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GB" dirty="0">
              <a:solidFill>
                <a:schemeClr val="tx1"/>
              </a:solidFill>
            </a:endParaRPr>
          </a:p>
          <a:p>
            <a:pPr algn="ctr" eaLnBrk="1" fontAlgn="auto" hangingPunct="1">
              <a:spcBef>
                <a:spcPts val="0"/>
              </a:spcBef>
              <a:spcAft>
                <a:spcPts val="0"/>
              </a:spcAft>
              <a:defRPr/>
            </a:pPr>
            <a:r>
              <a:rPr lang="en-GB" dirty="0">
                <a:solidFill>
                  <a:schemeClr val="tx1"/>
                </a:solidFill>
              </a:rPr>
              <a:t>Wash your hands after using a tissue. </a:t>
            </a:r>
          </a:p>
          <a:p>
            <a:pPr algn="ctr" eaLnBrk="1" fontAlgn="auto" hangingPunct="1">
              <a:spcBef>
                <a:spcPts val="0"/>
              </a:spcBef>
              <a:spcAft>
                <a:spcPts val="0"/>
              </a:spcAft>
              <a:defRPr/>
            </a:pPr>
            <a:endParaRPr lang="en-GB" dirty="0">
              <a:solidFill>
                <a:schemeClr val="tx1"/>
              </a:solidFill>
            </a:endParaRP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4"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ppt_x"/>
                                          </p:val>
                                        </p:tav>
                                        <p:tav tm="100000">
                                          <p:val>
                                            <p:strVal val="#ppt_x"/>
                                          </p:val>
                                        </p:tav>
                                      </p:tavLst>
                                    </p:anim>
                                    <p:anim calcmode="lin" valueType="num">
                                      <p:cBhvr additive="base">
                                        <p:cTn id="8" dur="500" fill="hold"/>
                                        <p:tgtEl>
                                          <p:spTgt spid="4"/>
                                        </p:tgtEl>
                                        <p:attrNameLst>
                                          <p:attrName>ppt_y</p:attrName>
                                        </p:attrNameLst>
                                      </p:cBhvr>
                                      <p:tavLst>
                                        <p:tav tm="0">
                                          <p:val>
                                            <p:strVal val="1+#ppt_h/2"/>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6"/>
                                        </p:tgtEl>
                                        <p:attrNameLst>
                                          <p:attrName>style.visibility</p:attrName>
                                        </p:attrNameLst>
                                      </p:cBhvr>
                                      <p:to>
                                        <p:strVal val="visible"/>
                                      </p:to>
                                    </p:set>
                                    <p:anim calcmode="lin" valueType="num">
                                      <p:cBhvr additive="base">
                                        <p:cTn id="13" dur="500" fill="hold"/>
                                        <p:tgtEl>
                                          <p:spTgt spid="6"/>
                                        </p:tgtEl>
                                        <p:attrNameLst>
                                          <p:attrName>ppt_x</p:attrName>
                                        </p:attrNameLst>
                                      </p:cBhvr>
                                      <p:tavLst>
                                        <p:tav tm="0">
                                          <p:val>
                                            <p:strVal val="#ppt_x"/>
                                          </p:val>
                                        </p:tav>
                                        <p:tav tm="100000">
                                          <p:val>
                                            <p:strVal val="#ppt_x"/>
                                          </p:val>
                                        </p:tav>
                                      </p:tavLst>
                                    </p:anim>
                                    <p:anim calcmode="lin" valueType="num">
                                      <p:cBhvr additive="base">
                                        <p:cTn id="14" dur="500" fill="hold"/>
                                        <p:tgtEl>
                                          <p:spTgt spid="6"/>
                                        </p:tgtEl>
                                        <p:attrNameLst>
                                          <p:attrName>ppt_y</p:attrName>
                                        </p:attrNameLst>
                                      </p:cBhvr>
                                      <p:tavLst>
                                        <p:tav tm="0">
                                          <p:val>
                                            <p:strVal val="1+#ppt_h/2"/>
                                          </p:val>
                                        </p:tav>
                                        <p:tav tm="100000">
                                          <p:val>
                                            <p:strVal val="#ppt_y"/>
                                          </p:val>
                                        </p:tav>
                                      </p:tavLst>
                                    </p:anim>
                                  </p:childTnLst>
                                </p:cTn>
                              </p:par>
                            </p:childTnLst>
                          </p:cTn>
                        </p:par>
                      </p:childTnLst>
                    </p:cTn>
                  </p:par>
                  <p:par>
                    <p:cTn id="15" fill="hold" nodeType="clickPar">
                      <p:stCondLst>
                        <p:cond delay="indefinite"/>
                      </p:stCondLst>
                      <p:childTnLst>
                        <p:par>
                          <p:cTn id="16" fill="hold" nodeType="withGroup">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7"/>
                                        </p:tgtEl>
                                        <p:attrNameLst>
                                          <p:attrName>style.visibility</p:attrName>
                                        </p:attrNameLst>
                                      </p:cBhvr>
                                      <p:to>
                                        <p:strVal val="visible"/>
                                      </p:to>
                                    </p:set>
                                    <p:anim calcmode="lin" valueType="num">
                                      <p:cBhvr additive="base">
                                        <p:cTn id="19" dur="500" fill="hold"/>
                                        <p:tgtEl>
                                          <p:spTgt spid="7"/>
                                        </p:tgtEl>
                                        <p:attrNameLst>
                                          <p:attrName>ppt_x</p:attrName>
                                        </p:attrNameLst>
                                      </p:cBhvr>
                                      <p:tavLst>
                                        <p:tav tm="0">
                                          <p:val>
                                            <p:strVal val="#ppt_x"/>
                                          </p:val>
                                        </p:tav>
                                        <p:tav tm="100000">
                                          <p:val>
                                            <p:strVal val="#ppt_x"/>
                                          </p:val>
                                        </p:tav>
                                      </p:tavLst>
                                    </p:anim>
                                    <p:anim calcmode="lin" valueType="num">
                                      <p:cBhvr additive="base">
                                        <p:cTn id="20" dur="500" fill="hold"/>
                                        <p:tgtEl>
                                          <p:spTgt spid="7"/>
                                        </p:tgtEl>
                                        <p:attrNameLst>
                                          <p:attrName>ppt_y</p:attrName>
                                        </p:attrNameLst>
                                      </p:cBhvr>
                                      <p:tavLst>
                                        <p:tav tm="0">
                                          <p:val>
                                            <p:strVal val="1+#ppt_h/2"/>
                                          </p:val>
                                        </p:tav>
                                        <p:tav tm="100000">
                                          <p:val>
                                            <p:strVal val="#ppt_y"/>
                                          </p:val>
                                        </p:tav>
                                      </p:tavLst>
                                    </p:anim>
                                  </p:childTnLst>
                                </p:cTn>
                              </p:par>
                            </p:childTnLst>
                          </p:cTn>
                        </p:par>
                      </p:childTnLst>
                    </p:cTn>
                  </p:par>
                  <p:par>
                    <p:cTn id="21" fill="hold" nodeType="clickPar">
                      <p:stCondLst>
                        <p:cond delay="indefinite"/>
                      </p:stCondLst>
                      <p:childTnLst>
                        <p:par>
                          <p:cTn id="22" fill="hold" nodeType="withGroup">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8"/>
                                        </p:tgtEl>
                                        <p:attrNameLst>
                                          <p:attrName>style.visibility</p:attrName>
                                        </p:attrNameLst>
                                      </p:cBhvr>
                                      <p:to>
                                        <p:strVal val="visible"/>
                                      </p:to>
                                    </p:set>
                                    <p:anim calcmode="lin" valueType="num">
                                      <p:cBhvr additive="base">
                                        <p:cTn id="25" dur="500" fill="hold"/>
                                        <p:tgtEl>
                                          <p:spTgt spid="8"/>
                                        </p:tgtEl>
                                        <p:attrNameLst>
                                          <p:attrName>ppt_x</p:attrName>
                                        </p:attrNameLst>
                                      </p:cBhvr>
                                      <p:tavLst>
                                        <p:tav tm="0">
                                          <p:val>
                                            <p:strVal val="#ppt_x"/>
                                          </p:val>
                                        </p:tav>
                                        <p:tav tm="100000">
                                          <p:val>
                                            <p:strVal val="#ppt_x"/>
                                          </p:val>
                                        </p:tav>
                                      </p:tavLst>
                                    </p:anim>
                                    <p:anim calcmode="lin" valueType="num">
                                      <p:cBhvr additive="base">
                                        <p:cTn id="26" dur="500" fill="hold"/>
                                        <p:tgtEl>
                                          <p:spTgt spid="8"/>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6" grpId="0" animBg="1"/>
      <p:bldP spid="7" grpId="0" animBg="1"/>
      <p:bldP spid="8" grpId="0" animBg="1"/>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Title 1">
            <a:extLst>
              <a:ext uri="{FF2B5EF4-FFF2-40B4-BE49-F238E27FC236}">
                <a16:creationId xmlns:a16="http://schemas.microsoft.com/office/drawing/2014/main" id="{9FCF32B8-929C-48FB-8459-0CA5347CE375}"/>
              </a:ext>
            </a:extLst>
          </p:cNvPr>
          <p:cNvSpPr>
            <a:spLocks noGrp="1"/>
          </p:cNvSpPr>
          <p:nvPr>
            <p:ph type="title"/>
          </p:nvPr>
        </p:nvSpPr>
        <p:spPr>
          <a:xfrm>
            <a:off x="457200" y="479425"/>
            <a:ext cx="8220075" cy="993775"/>
          </a:xfrm>
        </p:spPr>
        <p:txBody>
          <a:bodyPr/>
          <a:lstStyle/>
          <a:p>
            <a:pPr eaLnBrk="1" hangingPunct="1"/>
            <a:r>
              <a:rPr lang="en-GB" altLang="en-US"/>
              <a:t>Spreading Germs</a:t>
            </a:r>
          </a:p>
        </p:txBody>
      </p:sp>
      <p:sp>
        <p:nvSpPr>
          <p:cNvPr id="3" name="Rounded Rectangle 2">
            <a:extLst>
              <a:ext uri="{FF2B5EF4-FFF2-40B4-BE49-F238E27FC236}">
                <a16:creationId xmlns:a16="http://schemas.microsoft.com/office/drawing/2014/main" id="{BE9A6DB6-CA06-402F-BB2E-520ADF914841}"/>
              </a:ext>
            </a:extLst>
          </p:cNvPr>
          <p:cNvSpPr/>
          <p:nvPr/>
        </p:nvSpPr>
        <p:spPr>
          <a:xfrm>
            <a:off x="741363" y="1468438"/>
            <a:ext cx="7651750" cy="1217612"/>
          </a:xfrm>
          <a:prstGeom prst="roundRect">
            <a:avLst/>
          </a:prstGeom>
          <a:solidFill>
            <a:srgbClr val="64C3EE"/>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GB" dirty="0">
              <a:solidFill>
                <a:schemeClr val="tx1"/>
              </a:solidFill>
            </a:endParaRPr>
          </a:p>
          <a:p>
            <a:pPr algn="ctr" eaLnBrk="1" fontAlgn="auto" hangingPunct="1">
              <a:spcBef>
                <a:spcPts val="0"/>
              </a:spcBef>
              <a:spcAft>
                <a:spcPts val="0"/>
              </a:spcAft>
              <a:defRPr/>
            </a:pPr>
            <a:r>
              <a:rPr lang="en-GB" dirty="0">
                <a:solidFill>
                  <a:schemeClr val="tx1"/>
                </a:solidFill>
              </a:rPr>
              <a:t>Germs and bacteria spread. It’s a fact and we cant stop it, but we can try to minimise their spread. Following the tissue rules and washing our hands are really easy ways to minimise the germs we spread. </a:t>
            </a:r>
          </a:p>
          <a:p>
            <a:pPr algn="ctr" eaLnBrk="1" fontAlgn="auto" hangingPunct="1">
              <a:spcBef>
                <a:spcPts val="0"/>
              </a:spcBef>
              <a:spcAft>
                <a:spcPts val="0"/>
              </a:spcAft>
              <a:defRPr/>
            </a:pPr>
            <a:endParaRPr lang="en-GB" dirty="0">
              <a:solidFill>
                <a:schemeClr val="tx1"/>
              </a:solidFill>
            </a:endParaRPr>
          </a:p>
        </p:txBody>
      </p:sp>
      <p:sp>
        <p:nvSpPr>
          <p:cNvPr id="22532" name="Rectangle 3">
            <a:extLst>
              <a:ext uri="{FF2B5EF4-FFF2-40B4-BE49-F238E27FC236}">
                <a16:creationId xmlns:a16="http://schemas.microsoft.com/office/drawing/2014/main" id="{A2461225-845A-42E1-9415-F2D12D4F40E7}"/>
              </a:ext>
            </a:extLst>
          </p:cNvPr>
          <p:cNvSpPr>
            <a:spLocks noChangeArrowheads="1"/>
          </p:cNvSpPr>
          <p:nvPr/>
        </p:nvSpPr>
        <p:spPr bwMode="auto">
          <a:xfrm>
            <a:off x="741363" y="3090863"/>
            <a:ext cx="7651750" cy="28622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a:solidFill>
                  <a:srgbClr val="1C1C1C"/>
                </a:solidFill>
                <a:latin typeface="Twinkl" charset="0"/>
                <a:cs typeface="Sassoon Infant Rg" pitchFamily="50" charset="0"/>
              </a:defRPr>
            </a:lvl1pPr>
            <a:lvl2pPr marL="742950" indent="-285750">
              <a:lnSpc>
                <a:spcPct val="90000"/>
              </a:lnSpc>
              <a:spcBef>
                <a:spcPts val="500"/>
              </a:spcBef>
              <a:buFont typeface="Arial" panose="020B0604020202020204" pitchFamily="34" charset="0"/>
              <a:buChar char="•"/>
              <a:defRPr sz="1600">
                <a:solidFill>
                  <a:srgbClr val="1C1C1C"/>
                </a:solidFill>
                <a:latin typeface="Twinkl" charset="0"/>
                <a:cs typeface="Sassoon Infant Rg" pitchFamily="50" charset="0"/>
              </a:defRPr>
            </a:lvl2pPr>
            <a:lvl3pPr marL="1143000" indent="-228600">
              <a:lnSpc>
                <a:spcPct val="90000"/>
              </a:lnSpc>
              <a:spcBef>
                <a:spcPts val="500"/>
              </a:spcBef>
              <a:buFont typeface="Arial" panose="020B0604020202020204" pitchFamily="34" charset="0"/>
              <a:buChar char="•"/>
              <a:defRPr sz="1400">
                <a:solidFill>
                  <a:srgbClr val="1C1C1C"/>
                </a:solidFill>
                <a:latin typeface="Twinkl" charset="0"/>
                <a:cs typeface="Sassoon Infant Rg" pitchFamily="50" charset="0"/>
              </a:defRPr>
            </a:lvl3pPr>
            <a:lvl4pPr marL="1600200" indent="-228600">
              <a:lnSpc>
                <a:spcPct val="90000"/>
              </a:lnSpc>
              <a:spcBef>
                <a:spcPts val="500"/>
              </a:spcBef>
              <a:buFont typeface="Arial" panose="020B0604020202020204" pitchFamily="34" charset="0"/>
              <a:buChar char="•"/>
              <a:defRPr sz="1400">
                <a:solidFill>
                  <a:srgbClr val="1C1C1C"/>
                </a:solidFill>
                <a:latin typeface="Twinkl" charset="0"/>
                <a:cs typeface="Sassoon Infant Rg" pitchFamily="50" charset="0"/>
              </a:defRPr>
            </a:lvl4pPr>
            <a:lvl5pPr marL="2057400" indent="-228600">
              <a:lnSpc>
                <a:spcPct val="90000"/>
              </a:lnSpc>
              <a:spcBef>
                <a:spcPts val="500"/>
              </a:spcBef>
              <a:buFont typeface="Arial" panose="020B0604020202020204" pitchFamily="34" charset="0"/>
              <a:buChar char="•"/>
              <a:defRPr sz="1400">
                <a:solidFill>
                  <a:srgbClr val="1C1C1C"/>
                </a:solidFill>
                <a:latin typeface="Twinkl" charset="0"/>
                <a:cs typeface="Sassoon Infant Rg" pitchFamily="50"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1400">
                <a:solidFill>
                  <a:srgbClr val="1C1C1C"/>
                </a:solidFill>
                <a:latin typeface="Twinkl" charset="0"/>
                <a:cs typeface="Sassoon Infant Rg" pitchFamily="50"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1400">
                <a:solidFill>
                  <a:srgbClr val="1C1C1C"/>
                </a:solidFill>
                <a:latin typeface="Twinkl" charset="0"/>
                <a:cs typeface="Sassoon Infant Rg" pitchFamily="50"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1400">
                <a:solidFill>
                  <a:srgbClr val="1C1C1C"/>
                </a:solidFill>
                <a:latin typeface="Twinkl" charset="0"/>
                <a:cs typeface="Sassoon Infant Rg" pitchFamily="50"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1400">
                <a:solidFill>
                  <a:srgbClr val="1C1C1C"/>
                </a:solidFill>
                <a:latin typeface="Twinkl" charset="0"/>
                <a:cs typeface="Sassoon Infant Rg" pitchFamily="50" charset="0"/>
              </a:defRPr>
            </a:lvl9pPr>
          </a:lstStyle>
          <a:p>
            <a:pPr eaLnBrk="1" hangingPunct="1">
              <a:lnSpc>
                <a:spcPct val="100000"/>
              </a:lnSpc>
              <a:spcBef>
                <a:spcPct val="0"/>
              </a:spcBef>
              <a:buFontTx/>
              <a:buNone/>
            </a:pPr>
            <a:r>
              <a:rPr lang="en-GB" altLang="en-US">
                <a:solidFill>
                  <a:schemeClr val="tx1"/>
                </a:solidFill>
              </a:rPr>
              <a:t>Can you think of any other ways? </a:t>
            </a:r>
          </a:p>
          <a:p>
            <a:pPr eaLnBrk="1" hangingPunct="1">
              <a:lnSpc>
                <a:spcPct val="100000"/>
              </a:lnSpc>
              <a:spcBef>
                <a:spcPct val="0"/>
              </a:spcBef>
              <a:buFontTx/>
              <a:buNone/>
            </a:pPr>
            <a:r>
              <a:rPr lang="en-GB" altLang="en-US">
                <a:solidFill>
                  <a:schemeClr val="tx1"/>
                </a:solidFill>
              </a:rPr>
              <a:t>Discuss:</a:t>
            </a:r>
          </a:p>
          <a:p>
            <a:pPr eaLnBrk="1" hangingPunct="1">
              <a:lnSpc>
                <a:spcPct val="100000"/>
              </a:lnSpc>
              <a:spcBef>
                <a:spcPct val="0"/>
              </a:spcBef>
              <a:buFontTx/>
              <a:buNone/>
            </a:pPr>
            <a:endParaRPr lang="en-GB" altLang="en-US">
              <a:solidFill>
                <a:schemeClr val="tx1"/>
              </a:solidFill>
            </a:endParaRPr>
          </a:p>
          <a:p>
            <a:pPr eaLnBrk="1" hangingPunct="1">
              <a:lnSpc>
                <a:spcPct val="100000"/>
              </a:lnSpc>
              <a:spcBef>
                <a:spcPct val="0"/>
              </a:spcBef>
              <a:buFontTx/>
              <a:buNone/>
            </a:pPr>
            <a:r>
              <a:rPr lang="en-GB" altLang="en-US">
                <a:solidFill>
                  <a:schemeClr val="tx1"/>
                </a:solidFill>
              </a:rPr>
              <a:t>covering our mouths when we sneeze or cough;</a:t>
            </a:r>
          </a:p>
          <a:p>
            <a:pPr eaLnBrk="1" hangingPunct="1">
              <a:lnSpc>
                <a:spcPct val="100000"/>
              </a:lnSpc>
              <a:spcBef>
                <a:spcPct val="0"/>
              </a:spcBef>
              <a:buFontTx/>
              <a:buNone/>
            </a:pPr>
            <a:endParaRPr lang="en-GB" altLang="en-US">
              <a:solidFill>
                <a:schemeClr val="tx1"/>
              </a:solidFill>
            </a:endParaRPr>
          </a:p>
          <a:p>
            <a:pPr eaLnBrk="1" hangingPunct="1">
              <a:lnSpc>
                <a:spcPct val="100000"/>
              </a:lnSpc>
              <a:spcBef>
                <a:spcPct val="0"/>
              </a:spcBef>
              <a:buFontTx/>
              <a:buNone/>
            </a:pPr>
            <a:r>
              <a:rPr lang="en-GB" altLang="en-US">
                <a:solidFill>
                  <a:schemeClr val="tx1"/>
                </a:solidFill>
              </a:rPr>
              <a:t>not sharing water bottles, etc;</a:t>
            </a:r>
          </a:p>
          <a:p>
            <a:pPr eaLnBrk="1" hangingPunct="1">
              <a:lnSpc>
                <a:spcPct val="100000"/>
              </a:lnSpc>
              <a:spcBef>
                <a:spcPct val="0"/>
              </a:spcBef>
              <a:buFontTx/>
              <a:buNone/>
            </a:pPr>
            <a:endParaRPr lang="en-GB" altLang="en-US">
              <a:solidFill>
                <a:schemeClr val="tx1"/>
              </a:solidFill>
            </a:endParaRPr>
          </a:p>
          <a:p>
            <a:pPr eaLnBrk="1" hangingPunct="1">
              <a:lnSpc>
                <a:spcPct val="100000"/>
              </a:lnSpc>
              <a:spcBef>
                <a:spcPct val="0"/>
              </a:spcBef>
              <a:buFontTx/>
              <a:buNone/>
            </a:pPr>
            <a:r>
              <a:rPr lang="en-GB" altLang="en-US">
                <a:solidFill>
                  <a:schemeClr val="tx1"/>
                </a:solidFill>
              </a:rPr>
              <a:t>not coming to school if you have a tummy bug and have been sick;</a:t>
            </a:r>
          </a:p>
          <a:p>
            <a:pPr eaLnBrk="1" hangingPunct="1">
              <a:lnSpc>
                <a:spcPct val="100000"/>
              </a:lnSpc>
              <a:spcBef>
                <a:spcPct val="0"/>
              </a:spcBef>
              <a:buFontTx/>
              <a:buNone/>
            </a:pPr>
            <a:endParaRPr lang="en-GB" altLang="en-US">
              <a:solidFill>
                <a:schemeClr val="tx1"/>
              </a:solidFill>
            </a:endParaRPr>
          </a:p>
          <a:p>
            <a:pPr eaLnBrk="1" hangingPunct="1">
              <a:lnSpc>
                <a:spcPct val="100000"/>
              </a:lnSpc>
              <a:spcBef>
                <a:spcPct val="0"/>
              </a:spcBef>
              <a:buFontTx/>
              <a:buNone/>
            </a:pPr>
            <a:r>
              <a:rPr lang="en-GB" altLang="en-US">
                <a:solidFill>
                  <a:schemeClr val="tx1"/>
                </a:solidFill>
              </a:rPr>
              <a:t>try not to touch our eyes, noses and mouths too much.</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ppt_x"/>
                                          </p:val>
                                        </p:tav>
                                        <p:tav tm="100000">
                                          <p:val>
                                            <p:strVal val="#ppt_x"/>
                                          </p:val>
                                        </p:tav>
                                      </p:tavLst>
                                    </p:anim>
                                    <p:anim calcmode="lin" valueType="num">
                                      <p:cBhvr additive="base">
                                        <p:cTn id="8" dur="500" fill="hold"/>
                                        <p:tgtEl>
                                          <p:spTgt spid="3"/>
                                        </p:tgtEl>
                                        <p:attrNameLst>
                                          <p:attrName>ppt_y</p:attrName>
                                        </p:attrNameLst>
                                      </p:cBhvr>
                                      <p:tavLst>
                                        <p:tav tm="0">
                                          <p:val>
                                            <p:strVal val="1+#ppt_h/2"/>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4" fill="hold" nodeType="clickEffect">
                                  <p:stCondLst>
                                    <p:cond delay="0"/>
                                  </p:stCondLst>
                                  <p:childTnLst>
                                    <p:set>
                                      <p:cBhvr>
                                        <p:cTn id="12" dur="1" fill="hold">
                                          <p:stCondLst>
                                            <p:cond delay="0"/>
                                          </p:stCondLst>
                                        </p:cTn>
                                        <p:tgtEl>
                                          <p:spTgt spid="22532">
                                            <p:txEl>
                                              <p:pRg st="3" end="3"/>
                                            </p:txEl>
                                          </p:spTgt>
                                        </p:tgtEl>
                                        <p:attrNameLst>
                                          <p:attrName>style.visibility</p:attrName>
                                        </p:attrNameLst>
                                      </p:cBhvr>
                                      <p:to>
                                        <p:strVal val="visible"/>
                                      </p:to>
                                    </p:set>
                                    <p:anim calcmode="lin" valueType="num">
                                      <p:cBhvr additive="base">
                                        <p:cTn id="13" dur="500" fill="hold"/>
                                        <p:tgtEl>
                                          <p:spTgt spid="22532">
                                            <p:txEl>
                                              <p:pRg st="3" end="3"/>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22532">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15" fill="hold" nodeType="clickPar">
                      <p:stCondLst>
                        <p:cond delay="indefinite"/>
                      </p:stCondLst>
                      <p:childTnLst>
                        <p:par>
                          <p:cTn id="16" fill="hold" nodeType="withGroup">
                            <p:stCondLst>
                              <p:cond delay="0"/>
                            </p:stCondLst>
                            <p:childTnLst>
                              <p:par>
                                <p:cTn id="17" presetID="2" presetClass="entr" presetSubtype="4" fill="hold" nodeType="clickEffect">
                                  <p:stCondLst>
                                    <p:cond delay="0"/>
                                  </p:stCondLst>
                                  <p:childTnLst>
                                    <p:set>
                                      <p:cBhvr>
                                        <p:cTn id="18" dur="1" fill="hold">
                                          <p:stCondLst>
                                            <p:cond delay="0"/>
                                          </p:stCondLst>
                                        </p:cTn>
                                        <p:tgtEl>
                                          <p:spTgt spid="22532">
                                            <p:txEl>
                                              <p:pRg st="5" end="5"/>
                                            </p:txEl>
                                          </p:spTgt>
                                        </p:tgtEl>
                                        <p:attrNameLst>
                                          <p:attrName>style.visibility</p:attrName>
                                        </p:attrNameLst>
                                      </p:cBhvr>
                                      <p:to>
                                        <p:strVal val="visible"/>
                                      </p:to>
                                    </p:set>
                                    <p:anim calcmode="lin" valueType="num">
                                      <p:cBhvr additive="base">
                                        <p:cTn id="19" dur="500" fill="hold"/>
                                        <p:tgtEl>
                                          <p:spTgt spid="22532">
                                            <p:txEl>
                                              <p:pRg st="5" end="5"/>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22532">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21" fill="hold" nodeType="clickPar">
                      <p:stCondLst>
                        <p:cond delay="indefinite"/>
                      </p:stCondLst>
                      <p:childTnLst>
                        <p:par>
                          <p:cTn id="22" fill="hold" nodeType="withGroup">
                            <p:stCondLst>
                              <p:cond delay="0"/>
                            </p:stCondLst>
                            <p:childTnLst>
                              <p:par>
                                <p:cTn id="23" presetID="2" presetClass="entr" presetSubtype="4" fill="hold" nodeType="clickEffect">
                                  <p:stCondLst>
                                    <p:cond delay="0"/>
                                  </p:stCondLst>
                                  <p:childTnLst>
                                    <p:set>
                                      <p:cBhvr>
                                        <p:cTn id="24" dur="1" fill="hold">
                                          <p:stCondLst>
                                            <p:cond delay="0"/>
                                          </p:stCondLst>
                                        </p:cTn>
                                        <p:tgtEl>
                                          <p:spTgt spid="22532">
                                            <p:txEl>
                                              <p:pRg st="7" end="7"/>
                                            </p:txEl>
                                          </p:spTgt>
                                        </p:tgtEl>
                                        <p:attrNameLst>
                                          <p:attrName>style.visibility</p:attrName>
                                        </p:attrNameLst>
                                      </p:cBhvr>
                                      <p:to>
                                        <p:strVal val="visible"/>
                                      </p:to>
                                    </p:set>
                                    <p:anim calcmode="lin" valueType="num">
                                      <p:cBhvr additive="base">
                                        <p:cTn id="25" dur="500" fill="hold"/>
                                        <p:tgtEl>
                                          <p:spTgt spid="22532">
                                            <p:txEl>
                                              <p:pRg st="7" end="7"/>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22532">
                                            <p:txEl>
                                              <p:pRg st="7" end="7"/>
                                            </p:txEl>
                                          </p:spTgt>
                                        </p:tgtEl>
                                        <p:attrNameLst>
                                          <p:attrName>ppt_y</p:attrName>
                                        </p:attrNameLst>
                                      </p:cBhvr>
                                      <p:tavLst>
                                        <p:tav tm="0">
                                          <p:val>
                                            <p:strVal val="1+#ppt_h/2"/>
                                          </p:val>
                                        </p:tav>
                                        <p:tav tm="100000">
                                          <p:val>
                                            <p:strVal val="#ppt_y"/>
                                          </p:val>
                                        </p:tav>
                                      </p:tavLst>
                                    </p:anim>
                                  </p:childTnLst>
                                </p:cTn>
                              </p:par>
                            </p:childTnLst>
                          </p:cTn>
                        </p:par>
                      </p:childTnLst>
                    </p:cTn>
                  </p:par>
                  <p:par>
                    <p:cTn id="27" fill="hold" nodeType="clickPar">
                      <p:stCondLst>
                        <p:cond delay="indefinite"/>
                      </p:stCondLst>
                      <p:childTnLst>
                        <p:par>
                          <p:cTn id="28" fill="hold" nodeType="withGroup">
                            <p:stCondLst>
                              <p:cond delay="0"/>
                            </p:stCondLst>
                            <p:childTnLst>
                              <p:par>
                                <p:cTn id="29" presetID="2" presetClass="entr" presetSubtype="4" fill="hold" nodeType="clickEffect">
                                  <p:stCondLst>
                                    <p:cond delay="0"/>
                                  </p:stCondLst>
                                  <p:childTnLst>
                                    <p:set>
                                      <p:cBhvr>
                                        <p:cTn id="30" dur="1" fill="hold">
                                          <p:stCondLst>
                                            <p:cond delay="0"/>
                                          </p:stCondLst>
                                        </p:cTn>
                                        <p:tgtEl>
                                          <p:spTgt spid="22532">
                                            <p:txEl>
                                              <p:pRg st="9" end="9"/>
                                            </p:txEl>
                                          </p:spTgt>
                                        </p:tgtEl>
                                        <p:attrNameLst>
                                          <p:attrName>style.visibility</p:attrName>
                                        </p:attrNameLst>
                                      </p:cBhvr>
                                      <p:to>
                                        <p:strVal val="visible"/>
                                      </p:to>
                                    </p:set>
                                    <p:anim calcmode="lin" valueType="num">
                                      <p:cBhvr additive="base">
                                        <p:cTn id="31" dur="500" fill="hold"/>
                                        <p:tgtEl>
                                          <p:spTgt spid="22532">
                                            <p:txEl>
                                              <p:pRg st="9" end="9"/>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22532">
                                            <p:txEl>
                                              <p:pRg st="9" end="9"/>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Title 1">
            <a:extLst>
              <a:ext uri="{FF2B5EF4-FFF2-40B4-BE49-F238E27FC236}">
                <a16:creationId xmlns:a16="http://schemas.microsoft.com/office/drawing/2014/main" id="{9FCF32B8-929C-48FB-8459-0CA5347CE375}"/>
              </a:ext>
            </a:extLst>
          </p:cNvPr>
          <p:cNvSpPr>
            <a:spLocks noGrp="1"/>
          </p:cNvSpPr>
          <p:nvPr>
            <p:ph type="title"/>
          </p:nvPr>
        </p:nvSpPr>
        <p:spPr>
          <a:xfrm>
            <a:off x="457200" y="479425"/>
            <a:ext cx="8220075" cy="993775"/>
          </a:xfrm>
        </p:spPr>
        <p:txBody>
          <a:bodyPr/>
          <a:lstStyle/>
          <a:p>
            <a:pPr eaLnBrk="1" hangingPunct="1"/>
            <a:r>
              <a:rPr lang="en-GB" altLang="en-US" dirty="0">
                <a:latin typeface="Twinkl SemiBold"/>
              </a:rPr>
              <a:t>Activities</a:t>
            </a:r>
            <a:endParaRPr lang="en-GB" altLang="en-US" dirty="0"/>
          </a:p>
        </p:txBody>
      </p:sp>
      <p:sp>
        <p:nvSpPr>
          <p:cNvPr id="3" name="Rounded Rectangle 2">
            <a:extLst>
              <a:ext uri="{FF2B5EF4-FFF2-40B4-BE49-F238E27FC236}">
                <a16:creationId xmlns:a16="http://schemas.microsoft.com/office/drawing/2014/main" id="{BE9A6DB6-CA06-402F-BB2E-520ADF914841}"/>
              </a:ext>
            </a:extLst>
          </p:cNvPr>
          <p:cNvSpPr/>
          <p:nvPr/>
        </p:nvSpPr>
        <p:spPr>
          <a:xfrm>
            <a:off x="741363" y="1468438"/>
            <a:ext cx="7651750" cy="1217612"/>
          </a:xfrm>
          <a:prstGeom prst="roundRect">
            <a:avLst/>
          </a:prstGeom>
          <a:solidFill>
            <a:srgbClr val="64C3EE"/>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GB" dirty="0">
              <a:solidFill>
                <a:schemeClr val="tx1"/>
              </a:solidFill>
            </a:endParaRPr>
          </a:p>
          <a:p>
            <a:pPr algn="ctr" eaLnBrk="1" fontAlgn="auto" hangingPunct="1">
              <a:spcBef>
                <a:spcPts val="0"/>
              </a:spcBef>
              <a:spcAft>
                <a:spcPts val="0"/>
              </a:spcAft>
              <a:defRPr/>
            </a:pPr>
            <a:r>
              <a:rPr lang="en-GB" dirty="0">
                <a:solidFill>
                  <a:schemeClr val="tx1"/>
                </a:solidFill>
              </a:rPr>
              <a:t>Germs and bacteria spread. It’s a fact and we cant stop it, but we can try to minimise their spread. Following the tissue rules and washing our hands are really easy ways to minimise the germs we spread. </a:t>
            </a:r>
          </a:p>
          <a:p>
            <a:pPr algn="ctr" eaLnBrk="1" fontAlgn="auto" hangingPunct="1">
              <a:spcBef>
                <a:spcPts val="0"/>
              </a:spcBef>
              <a:spcAft>
                <a:spcPts val="0"/>
              </a:spcAft>
              <a:defRPr/>
            </a:pPr>
            <a:endParaRPr lang="en-GB" dirty="0">
              <a:solidFill>
                <a:schemeClr val="tx1"/>
              </a:solidFill>
            </a:endParaRPr>
          </a:p>
        </p:txBody>
      </p:sp>
      <p:sp>
        <p:nvSpPr>
          <p:cNvPr id="22532" name="Rectangle 3">
            <a:extLst>
              <a:ext uri="{FF2B5EF4-FFF2-40B4-BE49-F238E27FC236}">
                <a16:creationId xmlns:a16="http://schemas.microsoft.com/office/drawing/2014/main" id="{A2461225-845A-42E1-9415-F2D12D4F40E7}"/>
              </a:ext>
            </a:extLst>
          </p:cNvPr>
          <p:cNvSpPr>
            <a:spLocks noChangeArrowheads="1"/>
          </p:cNvSpPr>
          <p:nvPr/>
        </p:nvSpPr>
        <p:spPr bwMode="auto">
          <a:xfrm>
            <a:off x="741363" y="3090863"/>
            <a:ext cx="7651750" cy="18774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t">
            <a:spAutoFit/>
          </a:bodyPr>
          <a:lstStyle>
            <a:lvl1pPr>
              <a:lnSpc>
                <a:spcPct val="90000"/>
              </a:lnSpc>
              <a:spcBef>
                <a:spcPts val="1000"/>
              </a:spcBef>
              <a:buFont typeface="Arial" panose="020B0604020202020204" pitchFamily="34" charset="0"/>
              <a:buChar char="•"/>
              <a:defRPr>
                <a:solidFill>
                  <a:srgbClr val="1C1C1C"/>
                </a:solidFill>
                <a:latin typeface="Twinkl" charset="0"/>
                <a:cs typeface="Sassoon Infant Rg" pitchFamily="50" charset="0"/>
              </a:defRPr>
            </a:lvl1pPr>
            <a:lvl2pPr marL="742950" indent="-285750">
              <a:lnSpc>
                <a:spcPct val="90000"/>
              </a:lnSpc>
              <a:spcBef>
                <a:spcPts val="500"/>
              </a:spcBef>
              <a:buFont typeface="Arial" panose="020B0604020202020204" pitchFamily="34" charset="0"/>
              <a:buChar char="•"/>
              <a:defRPr sz="1600">
                <a:solidFill>
                  <a:srgbClr val="1C1C1C"/>
                </a:solidFill>
                <a:latin typeface="Twinkl" charset="0"/>
                <a:cs typeface="Sassoon Infant Rg" pitchFamily="50" charset="0"/>
              </a:defRPr>
            </a:lvl2pPr>
            <a:lvl3pPr marL="1143000" indent="-228600">
              <a:lnSpc>
                <a:spcPct val="90000"/>
              </a:lnSpc>
              <a:spcBef>
                <a:spcPts val="500"/>
              </a:spcBef>
              <a:buFont typeface="Arial" panose="020B0604020202020204" pitchFamily="34" charset="0"/>
              <a:buChar char="•"/>
              <a:defRPr sz="1400">
                <a:solidFill>
                  <a:srgbClr val="1C1C1C"/>
                </a:solidFill>
                <a:latin typeface="Twinkl" charset="0"/>
                <a:cs typeface="Sassoon Infant Rg" pitchFamily="50" charset="0"/>
              </a:defRPr>
            </a:lvl3pPr>
            <a:lvl4pPr marL="1600200" indent="-228600">
              <a:lnSpc>
                <a:spcPct val="90000"/>
              </a:lnSpc>
              <a:spcBef>
                <a:spcPts val="500"/>
              </a:spcBef>
              <a:buFont typeface="Arial" panose="020B0604020202020204" pitchFamily="34" charset="0"/>
              <a:buChar char="•"/>
              <a:defRPr sz="1400">
                <a:solidFill>
                  <a:srgbClr val="1C1C1C"/>
                </a:solidFill>
                <a:latin typeface="Twinkl" charset="0"/>
                <a:cs typeface="Sassoon Infant Rg" pitchFamily="50" charset="0"/>
              </a:defRPr>
            </a:lvl4pPr>
            <a:lvl5pPr marL="2057400" indent="-228600">
              <a:lnSpc>
                <a:spcPct val="90000"/>
              </a:lnSpc>
              <a:spcBef>
                <a:spcPts val="500"/>
              </a:spcBef>
              <a:buFont typeface="Arial" panose="020B0604020202020204" pitchFamily="34" charset="0"/>
              <a:buChar char="•"/>
              <a:defRPr sz="1400">
                <a:solidFill>
                  <a:srgbClr val="1C1C1C"/>
                </a:solidFill>
                <a:latin typeface="Twinkl" charset="0"/>
                <a:cs typeface="Sassoon Infant Rg" pitchFamily="50"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1400">
                <a:solidFill>
                  <a:srgbClr val="1C1C1C"/>
                </a:solidFill>
                <a:latin typeface="Twinkl" charset="0"/>
                <a:cs typeface="Sassoon Infant Rg" pitchFamily="50"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1400">
                <a:solidFill>
                  <a:srgbClr val="1C1C1C"/>
                </a:solidFill>
                <a:latin typeface="Twinkl" charset="0"/>
                <a:cs typeface="Sassoon Infant Rg" pitchFamily="50"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1400">
                <a:solidFill>
                  <a:srgbClr val="1C1C1C"/>
                </a:solidFill>
                <a:latin typeface="Twinkl" charset="0"/>
                <a:cs typeface="Sassoon Infant Rg" pitchFamily="50"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1400">
                <a:solidFill>
                  <a:srgbClr val="1C1C1C"/>
                </a:solidFill>
                <a:latin typeface="Twinkl" charset="0"/>
                <a:cs typeface="Sassoon Infant Rg" pitchFamily="50" charset="0"/>
              </a:defRPr>
            </a:lvl9pPr>
          </a:lstStyle>
          <a:p>
            <a:pPr eaLnBrk="1" hangingPunct="1">
              <a:lnSpc>
                <a:spcPct val="100000"/>
              </a:lnSpc>
              <a:spcBef>
                <a:spcPct val="0"/>
              </a:spcBef>
              <a:buNone/>
            </a:pPr>
            <a:r>
              <a:rPr lang="en-GB" altLang="en-US" sz="4000" dirty="0">
                <a:solidFill>
                  <a:schemeClr val="tx1"/>
                </a:solidFill>
                <a:latin typeface="Twinkl"/>
              </a:rPr>
              <a:t>Can you create a poster to show how to wash our hands?</a:t>
            </a:r>
          </a:p>
          <a:p>
            <a:pPr>
              <a:lnSpc>
                <a:spcPct val="100000"/>
              </a:lnSpc>
              <a:spcBef>
                <a:spcPct val="0"/>
              </a:spcBef>
              <a:buNone/>
            </a:pPr>
            <a:endParaRPr lang="en-GB" altLang="en-US" dirty="0">
              <a:solidFill>
                <a:schemeClr val="tx1"/>
              </a:solidFill>
            </a:endParaRPr>
          </a:p>
          <a:p>
            <a:pPr>
              <a:lnSpc>
                <a:spcPct val="100000"/>
              </a:lnSpc>
              <a:spcBef>
                <a:spcPct val="0"/>
              </a:spcBef>
              <a:buNone/>
            </a:pPr>
            <a:endParaRPr lang="en-GB" altLang="en-US" dirty="0">
              <a:solidFill>
                <a:schemeClr val="tx1"/>
              </a:solidFill>
            </a:endParaRPr>
          </a:p>
        </p:txBody>
      </p:sp>
    </p:spTree>
    <p:extLst>
      <p:ext uri="{BB962C8B-B14F-4D97-AF65-F5344CB8AC3E}">
        <p14:creationId xmlns:p14="http://schemas.microsoft.com/office/powerpoint/2010/main" val="667987210"/>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ppt_x"/>
                                          </p:val>
                                        </p:tav>
                                        <p:tav tm="100000">
                                          <p:val>
                                            <p:strVal val="#ppt_x"/>
                                          </p:val>
                                        </p:tav>
                                      </p:tavLst>
                                    </p:anim>
                                    <p:anim calcmode="lin" valueType="num">
                                      <p:cBhvr additive="base">
                                        <p:cTn id="8" dur="500" fill="hold"/>
                                        <p:tgtEl>
                                          <p:spTgt spid="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Ovr>
    <a:masterClrMapping/>
  </p:clrMapOvr>
</p:sld>
</file>

<file path=ppt/theme/theme1.xml><?xml version="1.0" encoding="utf-8"?>
<a:theme xmlns:a="http://schemas.openxmlformats.org/drawingml/2006/main" name="Office Theme">
  <a:themeElements>
    <a:clrScheme name="Twinkl Template">
      <a:dk1>
        <a:srgbClr val="1C1C1C"/>
      </a:dk1>
      <a:lt1>
        <a:sysClr val="window" lastClr="FFFFFF"/>
      </a:lt1>
      <a:dk2>
        <a:srgbClr val="4A4A4A"/>
      </a:dk2>
      <a:lt2>
        <a:srgbClr val="F4F2F2"/>
      </a:lt2>
      <a:accent1>
        <a:srgbClr val="E34192"/>
      </a:accent1>
      <a:accent2>
        <a:srgbClr val="EB8634"/>
      </a:accent2>
      <a:accent3>
        <a:srgbClr val="E6C734"/>
      </a:accent3>
      <a:accent4>
        <a:srgbClr val="79AD42"/>
      </a:accent4>
      <a:accent5>
        <a:srgbClr val="23A7F9"/>
      </a:accent5>
      <a:accent6>
        <a:srgbClr val="954EBE"/>
      </a:accent6>
      <a:hlink>
        <a:srgbClr val="23A7F9"/>
      </a:hlink>
      <a:folHlink>
        <a:srgbClr val="757070"/>
      </a:folHlink>
    </a:clrScheme>
    <a:fontScheme name="Custom 1">
      <a:majorFont>
        <a:latin typeface="Twinkl Sb"/>
        <a:ea typeface=""/>
        <a:cs typeface=""/>
      </a:majorFont>
      <a:minorFont>
        <a:latin typeface="Twinkl"/>
        <a:ea typeface=""/>
        <a:cs typeface=""/>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rgbClr val="18A0DB"/>
        </a:solidFill>
        <a:ln>
          <a:no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extLst>
    <a:ext uri="{05A4C25C-085E-4340-85A3-A5531E510DB2}">
      <thm15:themeFamily xmlns:thm15="http://schemas.microsoft.com/office/thememl/2012/main" name="Presentation1" id="{C2D07FF1-3EB1-4D9E-84F9-D2450425A22C}" vid="{819F8316-0E89-457C-B2A7-A168B6D0BF62}"/>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160</TotalTime>
  <Words>950</Words>
  <Application>Microsoft Office PowerPoint</Application>
  <PresentationFormat>On-screen Show (4:3)</PresentationFormat>
  <Paragraphs>102</Paragraphs>
  <Slides>17</Slides>
  <Notes>0</Notes>
  <HiddenSlides>0</HiddenSlides>
  <MMClips>0</MMClips>
  <ScaleCrop>false</ScaleCrop>
  <HeadingPairs>
    <vt:vector size="4" baseType="variant">
      <vt:variant>
        <vt:lpstr>Theme</vt:lpstr>
      </vt:variant>
      <vt:variant>
        <vt:i4>1</vt:i4>
      </vt:variant>
      <vt:variant>
        <vt:lpstr>Slide Titles</vt:lpstr>
      </vt:variant>
      <vt:variant>
        <vt:i4>17</vt:i4>
      </vt:variant>
    </vt:vector>
  </HeadingPairs>
  <TitlesOfParts>
    <vt:vector size="18" baseType="lpstr">
      <vt:lpstr>Office Theme</vt:lpstr>
      <vt:lpstr>PowerPoint Presentation</vt:lpstr>
      <vt:lpstr>What Is Personal Hygiene?</vt:lpstr>
      <vt:lpstr>What Does It Include?</vt:lpstr>
      <vt:lpstr>Brushing Our Teeth</vt:lpstr>
      <vt:lpstr>Washing Our Hands</vt:lpstr>
      <vt:lpstr>Handwashing</vt:lpstr>
      <vt:lpstr>When Should We Wash  Our Hands?</vt:lpstr>
      <vt:lpstr>Don’t Forget About Your Nails</vt:lpstr>
      <vt:lpstr>Clean Clothes</vt:lpstr>
      <vt:lpstr>Don’t Forget Your Underwear!</vt:lpstr>
      <vt:lpstr>Showering or Bathing Regularly</vt:lpstr>
      <vt:lpstr>Scrub-a-dub-dub</vt:lpstr>
      <vt:lpstr>Keeping Our Noses Clean</vt:lpstr>
      <vt:lpstr>Using a Tissue</vt:lpstr>
      <vt:lpstr>Spreading Germs</vt:lpstr>
      <vt:lpstr>Activities</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Sarah Fletcher</dc:creator>
  <cp:lastModifiedBy>nicole simons</cp:lastModifiedBy>
  <cp:revision>33</cp:revision>
  <dcterms:created xsi:type="dcterms:W3CDTF">2017-05-24T09:14:28Z</dcterms:created>
  <dcterms:modified xsi:type="dcterms:W3CDTF">2020-06-22T14:05:38Z</dcterms:modified>
</cp:coreProperties>
</file>